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85" r:id="rId2"/>
    <p:sldId id="286" r:id="rId3"/>
    <p:sldId id="287" r:id="rId4"/>
    <p:sldId id="28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CD565-AE63-44AE-B264-1EDE1960DDC9}" type="datetimeFigureOut">
              <a:rPr lang="es-MX" smtClean="0"/>
              <a:t>19/10/2016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58FEF-7EE5-4FB5-B886-46ECB32807B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7579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FA1D-F689-4319-BA4B-FC7885457B2F}" type="datetime1">
              <a:rPr lang="en-US" smtClean="0"/>
              <a:t>10/19/2016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87B5-27DA-4AA2-A1F0-C522FE6AB3D5}" type="datetime1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BB56-6803-4D8D-B5ED-0ED1B358BC9B}" type="datetime1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3546-8118-494D-AF28-5AB05C506F7E}" type="datetime1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F1B1-022A-4D06-880C-289508CC0CD0}" type="datetime1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7650-AEFA-4421-8F9D-23D38AA7C3EE}" type="datetime1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DE52-0037-4DCB-9039-D9A55370DE7D}" type="datetime1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9ABD-504A-4D07-8FC3-95F9967CD008}" type="datetime1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52E9-19A8-4681-AA3E-77AE6C1346B4}" type="datetime1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071E-694E-4246-9D61-8870ED9D9F30}" type="datetime1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8DD9-82A6-4C82-AF4A-FC0CF84C0DA3}" type="datetime1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1E40F2-403E-4F16-81D0-B39ABAC8ACC2}" type="datetime1">
              <a:rPr lang="en-US" smtClean="0"/>
              <a:t>10/19/2016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4000" b="1" dirty="0" smtClean="0"/>
              <a:t>PE:  20/10/2016</a:t>
            </a:r>
          </a:p>
          <a:p>
            <a:pPr marL="114300" indent="0" algn="ctr">
              <a:buNone/>
            </a:pPr>
            <a:r>
              <a:rPr lang="en-US" sz="4000" b="1" dirty="0" smtClean="0"/>
              <a:t>Un </a:t>
            </a:r>
            <a:r>
              <a:rPr lang="en-US" sz="4000" b="1" dirty="0" err="1" smtClean="0"/>
              <a:t>Cuento</a:t>
            </a:r>
            <a:r>
              <a:rPr lang="en-US" sz="4000" b="1" dirty="0" smtClean="0"/>
              <a:t> de </a:t>
            </a:r>
            <a:r>
              <a:rPr lang="en-US" sz="4000" b="1" dirty="0" err="1" smtClean="0"/>
              <a:t>Práctica</a:t>
            </a:r>
            <a:endParaRPr lang="en-US" sz="4000" b="1" dirty="0"/>
          </a:p>
          <a:p>
            <a:pPr marL="114300" indent="0" algn="ctr">
              <a:buNone/>
            </a:pPr>
            <a:r>
              <a:rPr lang="en-US" dirty="0" smtClean="0"/>
              <a:t>Number </a:t>
            </a:r>
            <a:r>
              <a:rPr lang="en-US" dirty="0" smtClean="0"/>
              <a:t>from 1-11 on your whiteboards.  Read the story TWICE without stopping.  Read it aloud in Spanish the first time, then quietly in your head the second time. 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After you’ve finished, </a:t>
            </a:r>
            <a:r>
              <a:rPr lang="en-US" dirty="0" smtClean="0"/>
              <a:t>you will no longer see the story, but will be given </a:t>
            </a:r>
            <a:r>
              <a:rPr lang="en-US" dirty="0" smtClean="0"/>
              <a:t>11 questions to answer on your </a:t>
            </a:r>
            <a:r>
              <a:rPr lang="en-US" dirty="0" smtClean="0"/>
              <a:t>whiteboards or paper.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Clase</a:t>
            </a:r>
            <a:r>
              <a:rPr lang="en-US" dirty="0" smtClean="0"/>
              <a:t>: 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volver</a:t>
            </a:r>
            <a:r>
              <a:rPr lang="en-US" dirty="0" smtClean="0"/>
              <a:t> </a:t>
            </a:r>
            <a:r>
              <a:rPr lang="en-US" dirty="0" err="1" smtClean="0"/>
              <a:t>mañana</a:t>
            </a:r>
            <a:r>
              <a:rPr lang="en-US" dirty="0" smtClean="0"/>
              <a:t>. </a:t>
            </a:r>
            <a:r>
              <a:rPr lang="en-US" dirty="0" err="1" smtClean="0"/>
              <a:t>Tengo</a:t>
            </a:r>
            <a:r>
              <a:rPr lang="en-US" dirty="0" smtClean="0"/>
              <a:t> la influenza y </a:t>
            </a:r>
            <a:r>
              <a:rPr lang="en-US" dirty="0" err="1" smtClean="0"/>
              <a:t>bronquitis</a:t>
            </a:r>
            <a:r>
              <a:rPr lang="en-US" dirty="0" smtClean="0"/>
              <a:t>. 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ganas</a:t>
            </a:r>
            <a:r>
              <a:rPr lang="en-US" dirty="0" smtClean="0"/>
              <a:t> de </a:t>
            </a:r>
            <a:r>
              <a:rPr lang="en-US" dirty="0" err="1" smtClean="0"/>
              <a:t>dormir</a:t>
            </a:r>
            <a:r>
              <a:rPr lang="en-US" dirty="0" smtClean="0"/>
              <a:t>! 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4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endParaRPr lang="es-VE" dirty="0" smtClean="0"/>
          </a:p>
          <a:p>
            <a:pPr marL="114300" indent="0">
              <a:buNone/>
            </a:pPr>
            <a:r>
              <a:rPr lang="es-VE" dirty="0" smtClean="0"/>
              <a:t>Había </a:t>
            </a:r>
            <a:r>
              <a:rPr lang="es-VE" dirty="0"/>
              <a:t>un chico llamado Salvador.  El martes, </a:t>
            </a:r>
            <a:r>
              <a:rPr lang="es-VE" dirty="0">
                <a:solidFill>
                  <a:schemeClr val="bg2"/>
                </a:solidFill>
              </a:rPr>
              <a:t>se cayó </a:t>
            </a:r>
            <a:r>
              <a:rPr lang="es-VE" dirty="0"/>
              <a:t>en una piscina fría. Dos médicos </a:t>
            </a:r>
            <a:r>
              <a:rPr lang="es-VE" dirty="0" smtClean="0">
                <a:solidFill>
                  <a:schemeClr val="bg2"/>
                </a:solidFill>
              </a:rPr>
              <a:t>volaron </a:t>
            </a:r>
            <a:r>
              <a:rPr lang="es-VE" dirty="0" smtClean="0"/>
              <a:t>por helicóptero y </a:t>
            </a:r>
            <a:r>
              <a:rPr lang="es-VE" dirty="0">
                <a:solidFill>
                  <a:schemeClr val="bg2"/>
                </a:solidFill>
              </a:rPr>
              <a:t>lo rescataron.  </a:t>
            </a:r>
            <a:r>
              <a:rPr lang="es-VE" dirty="0" smtClean="0"/>
              <a:t>A Salvador le gustaba mucho volar por helicóptero.  Pues, el jueves, Salvador </a:t>
            </a:r>
            <a:r>
              <a:rPr lang="es-VE" dirty="0" smtClean="0">
                <a:solidFill>
                  <a:schemeClr val="bg2"/>
                </a:solidFill>
              </a:rPr>
              <a:t>volvió </a:t>
            </a:r>
            <a:r>
              <a:rPr lang="es-VE" dirty="0">
                <a:solidFill>
                  <a:schemeClr val="bg2"/>
                </a:solidFill>
              </a:rPr>
              <a:t>a </a:t>
            </a:r>
            <a:r>
              <a:rPr lang="es-VE" dirty="0"/>
              <a:t>la piscina </a:t>
            </a:r>
            <a:r>
              <a:rPr lang="es-VE" dirty="0" smtClean="0"/>
              <a:t>y </a:t>
            </a:r>
            <a:r>
              <a:rPr lang="es-VE" dirty="0" smtClean="0">
                <a:solidFill>
                  <a:schemeClr val="bg2"/>
                </a:solidFill>
              </a:rPr>
              <a:t>se cayó </a:t>
            </a:r>
            <a:r>
              <a:rPr lang="es-VE" dirty="0" smtClean="0"/>
              <a:t>otra vez.  Un médico lo observó </a:t>
            </a:r>
            <a:r>
              <a:rPr lang="es-VE" dirty="0"/>
              <a:t>y </a:t>
            </a:r>
            <a:r>
              <a:rPr lang="es-VE" dirty="0">
                <a:solidFill>
                  <a:schemeClr val="bg2"/>
                </a:solidFill>
              </a:rPr>
              <a:t>le dio </a:t>
            </a:r>
            <a:r>
              <a:rPr lang="es-VE" dirty="0"/>
              <a:t>el </a:t>
            </a:r>
            <a:r>
              <a:rPr lang="es-VE" dirty="0" smtClean="0"/>
              <a:t>dedo</a:t>
            </a:r>
            <a:r>
              <a:rPr lang="es-VE" dirty="0"/>
              <a:t> </a:t>
            </a:r>
            <a:r>
              <a:rPr lang="es-VE" dirty="0" smtClean="0"/>
              <a:t>al Salvador.  Y los padres de Salvador </a:t>
            </a:r>
            <a:r>
              <a:rPr lang="es-VE" dirty="0" smtClean="0">
                <a:solidFill>
                  <a:schemeClr val="bg2"/>
                </a:solidFill>
              </a:rPr>
              <a:t>pagaron la cuenta </a:t>
            </a:r>
            <a:r>
              <a:rPr lang="es-VE" dirty="0" smtClean="0"/>
              <a:t>médica.</a:t>
            </a:r>
            <a:endParaRPr lang="en-US" dirty="0"/>
          </a:p>
          <a:p>
            <a:pPr marL="114300" lv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54611"/>
            <a:ext cx="3838575" cy="25543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5814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83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lvl="0" indent="-457200">
              <a:buFont typeface="+mj-lt"/>
              <a:buAutoNum type="arabicParenR"/>
            </a:pPr>
            <a:r>
              <a:rPr lang="es-VE" i="1" dirty="0" smtClean="0"/>
              <a:t>¿</a:t>
            </a:r>
            <a:r>
              <a:rPr lang="es-VE" i="1" dirty="0"/>
              <a:t>En cuál día se cayó </a:t>
            </a:r>
            <a:r>
              <a:rPr lang="es-VE" i="1" dirty="0" smtClean="0"/>
              <a:t>Salvador en </a:t>
            </a:r>
            <a:r>
              <a:rPr lang="es-VE" i="1" dirty="0"/>
              <a:t>la piscina</a:t>
            </a:r>
            <a:r>
              <a:rPr lang="es-VE" i="1" dirty="0" smtClean="0"/>
              <a:t>?</a:t>
            </a:r>
            <a:endParaRPr lang="en-US" dirty="0"/>
          </a:p>
          <a:p>
            <a:pPr marL="571500" lvl="0" indent="-457200">
              <a:buFont typeface="+mj-lt"/>
              <a:buAutoNum type="arabicParenR"/>
            </a:pPr>
            <a:r>
              <a:rPr lang="es-VE" i="1" dirty="0" smtClean="0"/>
              <a:t>¿En </a:t>
            </a:r>
            <a:r>
              <a:rPr lang="es-VE" i="1" dirty="0"/>
              <a:t>que se </a:t>
            </a:r>
            <a:r>
              <a:rPr lang="es-VE" i="1" dirty="0" smtClean="0"/>
              <a:t>cayó?</a:t>
            </a:r>
            <a:endParaRPr lang="en-US" dirty="0"/>
          </a:p>
          <a:p>
            <a:pPr marL="571500" lvl="0" indent="-457200">
              <a:buFont typeface="+mj-lt"/>
              <a:buAutoNum type="arabicParenR"/>
            </a:pPr>
            <a:r>
              <a:rPr lang="es-VE" i="1" dirty="0" smtClean="0"/>
              <a:t>¿Quienes </a:t>
            </a:r>
            <a:r>
              <a:rPr lang="es-VE" i="1" dirty="0"/>
              <a:t>lo rescataron?</a:t>
            </a:r>
            <a:endParaRPr lang="en-US" dirty="0"/>
          </a:p>
          <a:p>
            <a:pPr marL="571500" lvl="0" indent="-457200">
              <a:buFont typeface="+mj-lt"/>
              <a:buAutoNum type="arabicParenR"/>
            </a:pPr>
            <a:r>
              <a:rPr lang="es-VE" i="1" dirty="0" smtClean="0"/>
              <a:t>¿Cuántas </a:t>
            </a:r>
            <a:r>
              <a:rPr lang="es-VE" i="1" dirty="0"/>
              <a:t>personas lo </a:t>
            </a:r>
            <a:r>
              <a:rPr lang="es-VE" i="1" dirty="0" smtClean="0"/>
              <a:t>rescataron? </a:t>
            </a:r>
            <a:endParaRPr lang="en-US" dirty="0"/>
          </a:p>
          <a:p>
            <a:pPr marL="571500" lvl="0" indent="-457200">
              <a:buFont typeface="+mj-lt"/>
              <a:buAutoNum type="arabicParenR"/>
            </a:pPr>
            <a:r>
              <a:rPr lang="es-VE" i="1" dirty="0" smtClean="0"/>
              <a:t>¿De qué </a:t>
            </a:r>
            <a:r>
              <a:rPr lang="es-VE" i="1" dirty="0"/>
              <a:t>profesión eran los hombres quienes lo rescataron?</a:t>
            </a:r>
            <a:endParaRPr lang="en-US" dirty="0"/>
          </a:p>
          <a:p>
            <a:pPr marL="571500" lvl="0" indent="-457200">
              <a:buFont typeface="+mj-lt"/>
              <a:buAutoNum type="arabicParenR"/>
            </a:pPr>
            <a:r>
              <a:rPr lang="es-VE" i="1" dirty="0" smtClean="0"/>
              <a:t>¿En qué volaron todos los hombres? </a:t>
            </a:r>
          </a:p>
          <a:p>
            <a:pPr marL="571500" lvl="0" indent="-457200">
              <a:buFont typeface="+mj-lt"/>
              <a:buAutoNum type="arabicParenR"/>
            </a:pPr>
            <a:r>
              <a:rPr lang="es-VE" i="1" dirty="0" smtClean="0"/>
              <a:t>¿En </a:t>
            </a:r>
            <a:r>
              <a:rPr lang="es-VE" i="1" dirty="0"/>
              <a:t>cuál </a:t>
            </a:r>
            <a:r>
              <a:rPr lang="es-VE" i="1" dirty="0" smtClean="0"/>
              <a:t>día </a:t>
            </a:r>
            <a:r>
              <a:rPr lang="es-VE" i="1" dirty="0"/>
              <a:t>volvió Salvador a la piscina?</a:t>
            </a:r>
            <a:endParaRPr lang="en-US" dirty="0"/>
          </a:p>
          <a:p>
            <a:pPr marL="571500" lvl="0" indent="-457200">
              <a:buFont typeface="+mj-lt"/>
              <a:buAutoNum type="arabicParenR"/>
            </a:pPr>
            <a:r>
              <a:rPr lang="es-VE" i="1" dirty="0" smtClean="0"/>
              <a:t>¿Qué </a:t>
            </a:r>
            <a:r>
              <a:rPr lang="es-VE" i="1" dirty="0"/>
              <a:t>le dio </a:t>
            </a:r>
            <a:r>
              <a:rPr lang="es-VE" i="1" dirty="0" smtClean="0"/>
              <a:t>un médico al Salvador al fin?</a:t>
            </a:r>
            <a:endParaRPr lang="en-US" dirty="0"/>
          </a:p>
          <a:p>
            <a:pPr marL="571500" lvl="0" indent="-457200">
              <a:buFont typeface="+mj-lt"/>
              <a:buAutoNum type="arabicParenR"/>
            </a:pPr>
            <a:r>
              <a:rPr lang="es-VE" i="1" dirty="0" smtClean="0"/>
              <a:t>¿Por </a:t>
            </a:r>
            <a:r>
              <a:rPr lang="es-VE" i="1" dirty="0"/>
              <a:t>qué estaba </a:t>
            </a:r>
            <a:r>
              <a:rPr lang="es-VE" i="1" dirty="0" smtClean="0"/>
              <a:t>enojado (</a:t>
            </a:r>
            <a:r>
              <a:rPr lang="es-VE" i="1" dirty="0" err="1" smtClean="0"/>
              <a:t>angry</a:t>
            </a:r>
            <a:r>
              <a:rPr lang="es-VE" i="1" dirty="0" smtClean="0"/>
              <a:t>) el médico al </a:t>
            </a:r>
            <a:r>
              <a:rPr lang="es-VE" i="1" dirty="0"/>
              <a:t>fin</a:t>
            </a:r>
            <a:r>
              <a:rPr lang="es-VE" i="1" dirty="0" smtClean="0"/>
              <a:t>?</a:t>
            </a:r>
          </a:p>
          <a:p>
            <a:pPr marL="571500" lvl="0" indent="-457200">
              <a:buFont typeface="+mj-lt"/>
              <a:buAutoNum type="arabicParenR"/>
            </a:pPr>
            <a:r>
              <a:rPr lang="es-VE" i="1" dirty="0" smtClean="0"/>
              <a:t>¿Quienes pagaron la cuenta al fin?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55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lvl="0" indent="-457200">
              <a:buFont typeface="+mj-lt"/>
              <a:buAutoNum type="arabicParenR"/>
            </a:pPr>
            <a:r>
              <a:rPr lang="es-VE" i="1" dirty="0" smtClean="0"/>
              <a:t>¿</a:t>
            </a:r>
            <a:r>
              <a:rPr lang="es-VE" i="1" dirty="0"/>
              <a:t>En cuál día se cayó </a:t>
            </a:r>
            <a:r>
              <a:rPr lang="es-VE" i="1" dirty="0" smtClean="0"/>
              <a:t>Salvador en </a:t>
            </a:r>
            <a:r>
              <a:rPr lang="es-VE" i="1" dirty="0"/>
              <a:t>la piscina</a:t>
            </a:r>
            <a:r>
              <a:rPr lang="es-VE" i="1" dirty="0" smtClean="0"/>
              <a:t>?   </a:t>
            </a:r>
            <a:r>
              <a:rPr lang="es-VE" i="1" dirty="0" smtClean="0">
                <a:solidFill>
                  <a:schemeClr val="accent1"/>
                </a:solidFill>
              </a:rPr>
              <a:t>Martes </a:t>
            </a:r>
            <a:endParaRPr lang="en-US" dirty="0">
              <a:solidFill>
                <a:schemeClr val="accent1"/>
              </a:solidFill>
            </a:endParaRPr>
          </a:p>
          <a:p>
            <a:pPr marL="571500" lvl="0" indent="-457200">
              <a:buFont typeface="+mj-lt"/>
              <a:buAutoNum type="arabicParenR"/>
            </a:pPr>
            <a:r>
              <a:rPr lang="es-VE" i="1" dirty="0" smtClean="0"/>
              <a:t>¿En </a:t>
            </a:r>
            <a:r>
              <a:rPr lang="es-VE" i="1" dirty="0"/>
              <a:t>que se </a:t>
            </a:r>
            <a:r>
              <a:rPr lang="es-VE" i="1" dirty="0" smtClean="0"/>
              <a:t>cayó?  </a:t>
            </a:r>
            <a:r>
              <a:rPr lang="es-VE" i="1" dirty="0" smtClean="0">
                <a:solidFill>
                  <a:schemeClr val="accent1"/>
                </a:solidFill>
              </a:rPr>
              <a:t>Una piscina </a:t>
            </a:r>
            <a:endParaRPr lang="en-US" dirty="0">
              <a:solidFill>
                <a:schemeClr val="accent1"/>
              </a:solidFill>
            </a:endParaRPr>
          </a:p>
          <a:p>
            <a:pPr marL="571500" lvl="0" indent="-457200">
              <a:buFont typeface="+mj-lt"/>
              <a:buAutoNum type="arabicParenR"/>
            </a:pPr>
            <a:r>
              <a:rPr lang="es-VE" i="1" dirty="0" smtClean="0"/>
              <a:t>¿Quienes </a:t>
            </a:r>
            <a:r>
              <a:rPr lang="es-VE" i="1" dirty="0"/>
              <a:t>lo rescataron</a:t>
            </a:r>
            <a:r>
              <a:rPr lang="es-VE" i="1" dirty="0" smtClean="0"/>
              <a:t>?  </a:t>
            </a:r>
            <a:r>
              <a:rPr lang="es-VE" i="1" dirty="0" smtClean="0">
                <a:solidFill>
                  <a:schemeClr val="accent1"/>
                </a:solidFill>
              </a:rPr>
              <a:t>Dos médicos </a:t>
            </a:r>
            <a:endParaRPr lang="en-US" dirty="0">
              <a:solidFill>
                <a:schemeClr val="accent1"/>
              </a:solidFill>
            </a:endParaRPr>
          </a:p>
          <a:p>
            <a:pPr marL="571500" lvl="0" indent="-457200">
              <a:buFont typeface="+mj-lt"/>
              <a:buAutoNum type="arabicParenR"/>
            </a:pPr>
            <a:r>
              <a:rPr lang="es-VE" i="1" dirty="0" smtClean="0"/>
              <a:t>¿Cuántas </a:t>
            </a:r>
            <a:r>
              <a:rPr lang="es-VE" i="1" dirty="0"/>
              <a:t>personas lo </a:t>
            </a:r>
            <a:r>
              <a:rPr lang="es-VE" i="1" dirty="0" smtClean="0"/>
              <a:t>rescataron?  </a:t>
            </a:r>
            <a:r>
              <a:rPr lang="es-VE" i="1" dirty="0" smtClean="0">
                <a:solidFill>
                  <a:schemeClr val="accent1"/>
                </a:solidFill>
              </a:rPr>
              <a:t>Dos </a:t>
            </a:r>
            <a:endParaRPr lang="en-US" dirty="0">
              <a:solidFill>
                <a:schemeClr val="accent1"/>
              </a:solidFill>
            </a:endParaRPr>
          </a:p>
          <a:p>
            <a:pPr marL="571500" lvl="0" indent="-457200">
              <a:buFont typeface="+mj-lt"/>
              <a:buAutoNum type="arabicParenR"/>
            </a:pPr>
            <a:r>
              <a:rPr lang="es-VE" i="1" dirty="0" smtClean="0"/>
              <a:t>¿De qué </a:t>
            </a:r>
            <a:r>
              <a:rPr lang="es-VE" i="1" dirty="0"/>
              <a:t>profesión eran los hombres quienes lo rescataron</a:t>
            </a:r>
            <a:r>
              <a:rPr lang="es-VE" i="1" dirty="0" smtClean="0"/>
              <a:t>?</a:t>
            </a:r>
          </a:p>
          <a:p>
            <a:pPr marL="114300" lvl="0" indent="0">
              <a:buNone/>
            </a:pPr>
            <a:r>
              <a:rPr lang="es-VE" i="1" dirty="0"/>
              <a:t> </a:t>
            </a:r>
            <a:r>
              <a:rPr lang="es-VE" i="1" dirty="0" smtClean="0"/>
              <a:t>           </a:t>
            </a:r>
            <a:r>
              <a:rPr lang="es-VE" i="1" dirty="0" smtClean="0">
                <a:solidFill>
                  <a:schemeClr val="accent1"/>
                </a:solidFill>
              </a:rPr>
              <a:t>Los hombres eran médicos </a:t>
            </a:r>
            <a:endParaRPr lang="en-US" dirty="0">
              <a:solidFill>
                <a:schemeClr val="accent1"/>
              </a:solidFill>
            </a:endParaRPr>
          </a:p>
          <a:p>
            <a:pPr marL="571500" lvl="0" indent="-457200">
              <a:buFont typeface="+mj-lt"/>
              <a:buAutoNum type="arabicParenR"/>
            </a:pPr>
            <a:r>
              <a:rPr lang="es-VE" i="1" dirty="0" smtClean="0"/>
              <a:t>¿En qué volaron todos los hombres?       </a:t>
            </a:r>
            <a:r>
              <a:rPr lang="es-VE" i="1" dirty="0" smtClean="0">
                <a:solidFill>
                  <a:schemeClr val="accent1"/>
                </a:solidFill>
              </a:rPr>
              <a:t>Un helicóptero </a:t>
            </a:r>
          </a:p>
          <a:p>
            <a:pPr marL="571500" lvl="0" indent="-457200">
              <a:buFont typeface="+mj-lt"/>
              <a:buAutoNum type="arabicParenR"/>
            </a:pPr>
            <a:r>
              <a:rPr lang="es-VE" i="1" dirty="0" smtClean="0"/>
              <a:t>¿En </a:t>
            </a:r>
            <a:r>
              <a:rPr lang="es-VE" i="1" dirty="0"/>
              <a:t>cuál </a:t>
            </a:r>
            <a:r>
              <a:rPr lang="es-VE" i="1" dirty="0" smtClean="0"/>
              <a:t>día </a:t>
            </a:r>
            <a:r>
              <a:rPr lang="es-VE" i="1" dirty="0"/>
              <a:t>volvió Salvador a la piscina</a:t>
            </a:r>
            <a:r>
              <a:rPr lang="es-VE" i="1" dirty="0" smtClean="0"/>
              <a:t>?   </a:t>
            </a:r>
            <a:r>
              <a:rPr lang="es-VE" i="1" dirty="0" smtClean="0">
                <a:solidFill>
                  <a:schemeClr val="accent1"/>
                </a:solidFill>
              </a:rPr>
              <a:t>Miércoles </a:t>
            </a:r>
            <a:endParaRPr lang="en-US" dirty="0">
              <a:solidFill>
                <a:schemeClr val="accent1"/>
              </a:solidFill>
            </a:endParaRPr>
          </a:p>
          <a:p>
            <a:pPr marL="571500" lvl="0" indent="-457200">
              <a:buFont typeface="+mj-lt"/>
              <a:buAutoNum type="arabicParenR"/>
            </a:pPr>
            <a:r>
              <a:rPr lang="es-VE" sz="2400" i="1" dirty="0" smtClean="0"/>
              <a:t>¿Qué </a:t>
            </a:r>
            <a:r>
              <a:rPr lang="es-VE" sz="2400" i="1" dirty="0"/>
              <a:t>le dio </a:t>
            </a:r>
            <a:r>
              <a:rPr lang="es-VE" sz="2400" i="1" dirty="0" smtClean="0"/>
              <a:t>un médico al Salvador al fin?  </a:t>
            </a:r>
            <a:r>
              <a:rPr lang="es-VE" i="1" dirty="0" smtClean="0">
                <a:solidFill>
                  <a:schemeClr val="accent1"/>
                </a:solidFill>
              </a:rPr>
              <a:t>El dedo (</a:t>
            </a:r>
            <a:r>
              <a:rPr lang="es-VE" i="1" dirty="0" err="1">
                <a:solidFill>
                  <a:schemeClr val="accent1"/>
                </a:solidFill>
              </a:rPr>
              <a:t>T</a:t>
            </a:r>
            <a:r>
              <a:rPr lang="es-VE" i="1" dirty="0" err="1" smtClean="0">
                <a:solidFill>
                  <a:schemeClr val="accent1"/>
                </a:solidFill>
              </a:rPr>
              <a:t>he</a:t>
            </a:r>
            <a:r>
              <a:rPr lang="es-VE" i="1" dirty="0" smtClean="0">
                <a:solidFill>
                  <a:schemeClr val="accent1"/>
                </a:solidFill>
              </a:rPr>
              <a:t> </a:t>
            </a:r>
            <a:r>
              <a:rPr lang="es-VE" i="1" dirty="0" err="1" smtClean="0">
                <a:solidFill>
                  <a:schemeClr val="accent1"/>
                </a:solidFill>
              </a:rPr>
              <a:t>finger</a:t>
            </a:r>
            <a:r>
              <a:rPr lang="es-VE" i="1" dirty="0" smtClean="0">
                <a:solidFill>
                  <a:schemeClr val="accent1"/>
                </a:solidFill>
              </a:rPr>
              <a:t>”!) </a:t>
            </a:r>
            <a:endParaRPr lang="en-US" dirty="0">
              <a:solidFill>
                <a:schemeClr val="accent1"/>
              </a:solidFill>
            </a:endParaRPr>
          </a:p>
          <a:p>
            <a:pPr marL="571500" lvl="0" indent="-457200">
              <a:buFont typeface="+mj-lt"/>
              <a:buAutoNum type="arabicParenR"/>
            </a:pPr>
            <a:r>
              <a:rPr lang="es-VE" i="1" dirty="0" smtClean="0"/>
              <a:t>¿Por </a:t>
            </a:r>
            <a:r>
              <a:rPr lang="es-VE" i="1" dirty="0"/>
              <a:t>qué estaba </a:t>
            </a:r>
            <a:r>
              <a:rPr lang="es-VE" i="1" dirty="0" smtClean="0"/>
              <a:t>enojado (</a:t>
            </a:r>
            <a:r>
              <a:rPr lang="es-VE" i="1" dirty="0" err="1" smtClean="0"/>
              <a:t>angry</a:t>
            </a:r>
            <a:r>
              <a:rPr lang="es-VE" i="1" dirty="0" smtClean="0"/>
              <a:t>) el médico al </a:t>
            </a:r>
            <a:r>
              <a:rPr lang="es-VE" i="1" dirty="0"/>
              <a:t>fin</a:t>
            </a:r>
            <a:r>
              <a:rPr lang="es-VE" i="1" dirty="0" smtClean="0"/>
              <a:t>?          </a:t>
            </a:r>
            <a:r>
              <a:rPr lang="es-VE" i="1" dirty="0" smtClean="0">
                <a:solidFill>
                  <a:schemeClr val="accent1"/>
                </a:solidFill>
              </a:rPr>
              <a:t>Porque no fue una emergencia – Salvador era chico malo </a:t>
            </a:r>
          </a:p>
          <a:p>
            <a:pPr marL="571500" lvl="0" indent="-457200">
              <a:buFont typeface="+mj-lt"/>
              <a:buAutoNum type="arabicParenR"/>
            </a:pPr>
            <a:r>
              <a:rPr lang="es-VE" i="1" dirty="0" smtClean="0"/>
              <a:t>¿Quienes pagaron la cuenta al fin?   </a:t>
            </a:r>
            <a:r>
              <a:rPr lang="es-VE" i="1" dirty="0" smtClean="0">
                <a:solidFill>
                  <a:schemeClr val="accent1"/>
                </a:solidFill>
              </a:rPr>
              <a:t>Los padres del chico 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3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367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Constantia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</vt:vector>
  </TitlesOfParts>
  <Company>Rockford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Present, Preterite, Imperfect ?</dc:title>
  <dc:creator>Szpieg, Jeanette</dc:creator>
  <cp:lastModifiedBy>Radtke, Rachelle</cp:lastModifiedBy>
  <cp:revision>16</cp:revision>
  <dcterms:created xsi:type="dcterms:W3CDTF">2011-01-07T14:45:10Z</dcterms:created>
  <dcterms:modified xsi:type="dcterms:W3CDTF">2016-10-20T03:17:08Z</dcterms:modified>
</cp:coreProperties>
</file>