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89" r:id="rId3"/>
    <p:sldId id="290" r:id="rId4"/>
    <p:sldId id="257" r:id="rId5"/>
    <p:sldId id="274" r:id="rId6"/>
    <p:sldId id="282" r:id="rId7"/>
    <p:sldId id="272" r:id="rId8"/>
    <p:sldId id="271" r:id="rId9"/>
    <p:sldId id="270" r:id="rId10"/>
    <p:sldId id="269" r:id="rId11"/>
    <p:sldId id="268" r:id="rId12"/>
    <p:sldId id="267" r:id="rId13"/>
    <p:sldId id="266" r:id="rId14"/>
    <p:sldId id="265" r:id="rId15"/>
    <p:sldId id="264" r:id="rId16"/>
    <p:sldId id="273" r:id="rId17"/>
    <p:sldId id="263" r:id="rId18"/>
    <p:sldId id="262" r:id="rId19"/>
    <p:sldId id="281" r:id="rId20"/>
    <p:sldId id="261" r:id="rId21"/>
    <p:sldId id="260" r:id="rId22"/>
    <p:sldId id="258" r:id="rId23"/>
    <p:sldId id="276" r:id="rId24"/>
    <p:sldId id="275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CD565-AE63-44AE-B264-1EDE1960DDC9}" type="datetimeFigureOut">
              <a:rPr lang="es-MX" smtClean="0"/>
              <a:t>19/10/2016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58FEF-7EE5-4FB5-B886-46ECB32807B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579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B7C5-8117-4150-B4A4-D01891D2A52C}" type="datetime1">
              <a:rPr lang="en-US" smtClean="0"/>
              <a:t>10/19/2016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FAED-5C4A-4378-952B-32CF285A07FC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CC7E-18DD-4027-8122-1E587FDED357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24FA-6BFE-4A15-8691-31E3A4C0A721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F57-A862-4E24-9A59-0680D44595D5}" type="datetime1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87A3-D893-4B81-965E-8A39EB344A05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E02A-1E9B-4DD3-BE33-A58EA95ED3CB}" type="datetime1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B4B0-82C0-4D0C-8968-E2D6C0BC1E10}" type="datetime1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ED78-62BE-4A47-A2B4-FFB8AE146942}" type="datetime1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1D3F-1377-4A7B-BB25-A53562890675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1831-1AE3-4C1D-A192-195F44EFF68A}" type="datetime1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14173-EA29-4387-8701-C74033C02EF9}" type="datetime1">
              <a:rPr lang="en-US" smtClean="0"/>
              <a:t>10/19/2016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4B0349-93DC-4691-A3EB-B565C7A0BE9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4864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>
                <a:solidFill>
                  <a:srgbClr val="FFFF00"/>
                </a:solidFill>
              </a:rPr>
              <a:t>Present, </a:t>
            </a:r>
            <a:r>
              <a:rPr lang="en-US" sz="5300" dirty="0" err="1" smtClean="0">
                <a:solidFill>
                  <a:srgbClr val="FFFF00"/>
                </a:solidFill>
              </a:rPr>
              <a:t>Preterite</a:t>
            </a:r>
            <a:r>
              <a:rPr lang="en-US" sz="5300" dirty="0" smtClean="0">
                <a:solidFill>
                  <a:srgbClr val="FFFF00"/>
                </a:solidFill>
              </a:rPr>
              <a:t>, Imperfect 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from 1-25. For each slide you will see a verb in either the present, </a:t>
            </a:r>
            <a:r>
              <a:rPr lang="en-US" dirty="0" err="1" smtClean="0"/>
              <a:t>preterite</a:t>
            </a:r>
            <a:r>
              <a:rPr lang="en-US" dirty="0" smtClean="0"/>
              <a:t> or imperfect.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Quickly look at the ending and write down which tense is being used.</a:t>
            </a:r>
            <a:br>
              <a:rPr lang="en-US" dirty="0" smtClean="0"/>
            </a:br>
            <a:r>
              <a:rPr lang="en-US" dirty="0" smtClean="0"/>
              <a:t>A = Present</a:t>
            </a:r>
            <a:br>
              <a:rPr lang="en-US" dirty="0" smtClean="0"/>
            </a:br>
            <a:r>
              <a:rPr lang="en-US" dirty="0" smtClean="0"/>
              <a:t>B = </a:t>
            </a:r>
            <a:r>
              <a:rPr lang="en-US" dirty="0" err="1" smtClean="0"/>
              <a:t>Preterite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 = Imperfect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9.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ESCRIBES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6600" dirty="0" smtClean="0"/>
              <a:t> </a:t>
            </a:r>
            <a:endParaRPr lang="en-US" sz="66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83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10.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Había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24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11.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COMPRASTE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8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12.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Piensan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05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13.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quedaba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14.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pagó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74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15.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VIAJARON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84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16.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conocieron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85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17.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NECESITO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9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18.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82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QUERÍA</a:t>
            </a:r>
          </a:p>
        </p:txBody>
      </p:sp>
    </p:spTree>
    <p:extLst>
      <p:ext uri="{BB962C8B-B14F-4D97-AF65-F5344CB8AC3E}">
        <p14:creationId xmlns:p14="http://schemas.microsoft.com/office/powerpoint/2010/main" val="31069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19.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Estaban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50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 SUB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ÍAN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9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21.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faltaba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4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22.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VIAJAN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69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23.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Rescataron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082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24.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CAYÓ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25.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llama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53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Las </a:t>
            </a:r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600200"/>
            <a:ext cx="2209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s-MX" sz="3200" dirty="0" smtClean="0"/>
              <a:t>C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C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A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A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A</a:t>
            </a:r>
          </a:p>
          <a:p>
            <a:pPr marL="514350" indent="-514350">
              <a:buAutoNum type="arabicPeriod"/>
            </a:pPr>
            <a:r>
              <a:rPr lang="es-MX" sz="3200" dirty="0" smtClean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1600200"/>
            <a:ext cx="2209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11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C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A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B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C</a:t>
            </a:r>
          </a:p>
          <a:p>
            <a:pPr marL="514350" indent="-514350">
              <a:buAutoNum type="arabicPeriod" startAt="11"/>
            </a:pPr>
            <a:r>
              <a:rPr lang="es-MX" sz="3200" dirty="0" smtClean="0"/>
              <a:t>C</a:t>
            </a:r>
          </a:p>
          <a:p>
            <a:endParaRPr lang="es-MX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539345" y="1600200"/>
            <a:ext cx="220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21. C</a:t>
            </a:r>
          </a:p>
          <a:p>
            <a:r>
              <a:rPr lang="es-MX" sz="3200" dirty="0" smtClean="0"/>
              <a:t>22. A</a:t>
            </a:r>
          </a:p>
          <a:p>
            <a:r>
              <a:rPr lang="es-MX" sz="3200" dirty="0" smtClean="0"/>
              <a:t>23. B</a:t>
            </a:r>
          </a:p>
          <a:p>
            <a:r>
              <a:rPr lang="es-MX" sz="3200" dirty="0" smtClean="0"/>
              <a:t>24. B</a:t>
            </a:r>
          </a:p>
          <a:p>
            <a:r>
              <a:rPr lang="es-MX" sz="3200" dirty="0" smtClean="0"/>
              <a:t>25. </a:t>
            </a:r>
            <a:r>
              <a:rPr lang="es-MX" sz="3200" smtClean="0"/>
              <a:t>A</a:t>
            </a:r>
          </a:p>
          <a:p>
            <a:endParaRPr 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28046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importaba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2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Vivieron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07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conocen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00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VOLARON</a:t>
            </a:r>
          </a:p>
          <a:p>
            <a:pPr marL="0" indent="0" algn="ctr">
              <a:buNone/>
            </a:pPr>
            <a:endParaRPr lang="en-US" sz="66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2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6.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7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7.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Piden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3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Volvió</a:t>
            </a: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6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67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125</Words>
  <Application>Microsoft Office PowerPoint</Application>
  <PresentationFormat>On-screen Show (4:3)</PresentationFormat>
  <Paragraphs>107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Constantia</vt:lpstr>
      <vt:lpstr>Wingdings 2</vt:lpstr>
      <vt:lpstr>Flow</vt:lpstr>
      <vt:lpstr>Present, Preterite, Imperfect ? Number from 1-25. For each slide you will see a verb in either the present, preterite or imperfect.   Quickly look at the ending and write down which tense is being used. A = Present B = Preterite C = Imperfect </vt:lpstr>
      <vt:lpstr>1. </vt:lpstr>
      <vt:lpstr>2. </vt:lpstr>
      <vt:lpstr>3</vt:lpstr>
      <vt:lpstr>4</vt:lpstr>
      <vt:lpstr>5.</vt:lpstr>
      <vt:lpstr>6. </vt:lpstr>
      <vt:lpstr>7.</vt:lpstr>
      <vt:lpstr>8.</vt:lpstr>
      <vt:lpstr>9. </vt:lpstr>
      <vt:lpstr>10.</vt:lpstr>
      <vt:lpstr>11. </vt:lpstr>
      <vt:lpstr>12. </vt:lpstr>
      <vt:lpstr>13. </vt:lpstr>
      <vt:lpstr>14. </vt:lpstr>
      <vt:lpstr>15. </vt:lpstr>
      <vt:lpstr>16. </vt:lpstr>
      <vt:lpstr>17. </vt:lpstr>
      <vt:lpstr>18. </vt:lpstr>
      <vt:lpstr>19. </vt:lpstr>
      <vt:lpstr>20.</vt:lpstr>
      <vt:lpstr>21. </vt:lpstr>
      <vt:lpstr>22. </vt:lpstr>
      <vt:lpstr>23.</vt:lpstr>
      <vt:lpstr>24.</vt:lpstr>
      <vt:lpstr>25. </vt:lpstr>
      <vt:lpstr>Las Respuestas</vt:lpstr>
    </vt:vector>
  </TitlesOfParts>
  <Company>Rockford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Present, Preterite, Imperfect ?</dc:title>
  <dc:creator>Szpieg, Jeanette</dc:creator>
  <cp:lastModifiedBy>Radtke, Rachelle</cp:lastModifiedBy>
  <cp:revision>18</cp:revision>
  <dcterms:created xsi:type="dcterms:W3CDTF">2011-01-07T14:45:10Z</dcterms:created>
  <dcterms:modified xsi:type="dcterms:W3CDTF">2016-10-20T03:36:44Z</dcterms:modified>
</cp:coreProperties>
</file>