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5"/>
  </p:notesMasterIdLst>
  <p:sldIdLst>
    <p:sldId id="290" r:id="rId2"/>
    <p:sldId id="333" r:id="rId3"/>
    <p:sldId id="307" r:id="rId4"/>
    <p:sldId id="361" r:id="rId5"/>
    <p:sldId id="308" r:id="rId6"/>
    <p:sldId id="335" r:id="rId7"/>
    <p:sldId id="306" r:id="rId8"/>
    <p:sldId id="336" r:id="rId9"/>
    <p:sldId id="261" r:id="rId10"/>
    <p:sldId id="337" r:id="rId11"/>
    <p:sldId id="309" r:id="rId12"/>
    <p:sldId id="338" r:id="rId13"/>
    <p:sldId id="310" r:id="rId14"/>
    <p:sldId id="339" r:id="rId15"/>
    <p:sldId id="296" r:id="rId16"/>
    <p:sldId id="340" r:id="rId17"/>
    <p:sldId id="311" r:id="rId18"/>
    <p:sldId id="341" r:id="rId19"/>
    <p:sldId id="312" r:id="rId20"/>
    <p:sldId id="342" r:id="rId21"/>
    <p:sldId id="343" r:id="rId22"/>
    <p:sldId id="313" r:id="rId23"/>
    <p:sldId id="344" r:id="rId24"/>
    <p:sldId id="315" r:id="rId25"/>
    <p:sldId id="314" r:id="rId26"/>
    <p:sldId id="345" r:id="rId27"/>
    <p:sldId id="316" r:id="rId28"/>
    <p:sldId id="346" r:id="rId29"/>
    <p:sldId id="317" r:id="rId30"/>
    <p:sldId id="347" r:id="rId31"/>
    <p:sldId id="318" r:id="rId32"/>
    <p:sldId id="348" r:id="rId33"/>
    <p:sldId id="299" r:id="rId34"/>
    <p:sldId id="349" r:id="rId35"/>
    <p:sldId id="319" r:id="rId36"/>
    <p:sldId id="350" r:id="rId37"/>
    <p:sldId id="320" r:id="rId38"/>
    <p:sldId id="351" r:id="rId39"/>
    <p:sldId id="321" r:id="rId40"/>
    <p:sldId id="352" r:id="rId41"/>
    <p:sldId id="329" r:id="rId42"/>
    <p:sldId id="353" r:id="rId43"/>
    <p:sldId id="330" r:id="rId44"/>
    <p:sldId id="354" r:id="rId45"/>
    <p:sldId id="331" r:id="rId46"/>
    <p:sldId id="355" r:id="rId47"/>
    <p:sldId id="332" r:id="rId48"/>
    <p:sldId id="356" r:id="rId49"/>
    <p:sldId id="322" r:id="rId50"/>
    <p:sldId id="357" r:id="rId51"/>
    <p:sldId id="323" r:id="rId52"/>
    <p:sldId id="358" r:id="rId53"/>
    <p:sldId id="324" r:id="rId54"/>
    <p:sldId id="359" r:id="rId55"/>
    <p:sldId id="325" r:id="rId56"/>
    <p:sldId id="360" r:id="rId57"/>
    <p:sldId id="326" r:id="rId58"/>
    <p:sldId id="362" r:id="rId59"/>
    <p:sldId id="327" r:id="rId60"/>
    <p:sldId id="363" r:id="rId61"/>
    <p:sldId id="328" r:id="rId62"/>
    <p:sldId id="364" r:id="rId63"/>
    <p:sldId id="273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660"/>
  </p:normalViewPr>
  <p:slideViewPr>
    <p:cSldViewPr>
      <p:cViewPr>
        <p:scale>
          <a:sx n="100" d="100"/>
          <a:sy n="100" d="100"/>
        </p:scale>
        <p:origin x="-130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EF2C-1AC1-40E7-9559-9A3EFF5FAD3A}" type="datetimeFigureOut">
              <a:rPr lang="es-PR" smtClean="0"/>
              <a:t>04/11/2014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8BEC-9F2C-4759-8FF4-B598524F3DB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2886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9F4E-19B2-47DF-9866-C26121A94A3E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5AE-1F68-454E-ADB7-E9E0CBA23B25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4767-448C-4C08-99C7-D006DD2C4757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1E3A-34BF-4FCF-A631-8EC04A2BAC37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D689-470C-4C34-B92D-53A80CA6BBC4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4FD-4E43-47EB-AA1C-3BE30B909CB1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7CD-9ACA-4E09-8A00-58374D51441D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6D00-2A7D-4A4B-95A0-064102633984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6273-BFE3-4DEA-9FBA-543B619D883A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3B7A-3DBC-4B85-B312-6DF761A0E7F6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6D35-67F1-4BB2-A3F0-C2C46ACEFFDA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74B1-06B7-46D2-9CB6-2E5F603DB985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9B00-897E-493F-890A-A73DCCDC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3" r="13525"/>
          <a:stretch/>
        </p:blipFill>
        <p:spPr bwMode="auto">
          <a:xfrm>
            <a:off x="4800600" y="380998"/>
            <a:ext cx="319087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3962400" cy="2531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095625"/>
            <a:ext cx="489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5. Le </a:t>
            </a:r>
            <a:r>
              <a:rPr lang="en-US" sz="4800" b="1" dirty="0" err="1" smtClean="0"/>
              <a:t>importaba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34713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"/>
            <a:ext cx="3829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"/>
            <a:ext cx="382905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" y="4381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6. Le </a:t>
            </a:r>
            <a:r>
              <a:rPr lang="en-US" sz="4800" b="1" dirty="0" err="1" smtClean="0"/>
              <a:t>faltaba</a:t>
            </a:r>
            <a:r>
              <a:rPr lang="en-US" sz="4800" b="1" dirty="0" smtClean="0"/>
              <a:t> 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3875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63" b="6793"/>
          <a:stretch/>
        </p:blipFill>
        <p:spPr>
          <a:xfrm>
            <a:off x="990600" y="609600"/>
            <a:ext cx="36004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63" b="6793"/>
          <a:stretch/>
        </p:blipFill>
        <p:spPr>
          <a:xfrm>
            <a:off x="990600" y="609600"/>
            <a:ext cx="3600450" cy="326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85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7. Sin </a:t>
            </a:r>
            <a:r>
              <a:rPr lang="en-US" sz="4800" b="1" dirty="0" err="1" smtClean="0"/>
              <a:t>dinero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5976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872547" cy="3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872547" cy="3285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1147" y="676273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8. Le </a:t>
            </a:r>
            <a:r>
              <a:rPr lang="en-US" sz="4400" b="1" dirty="0" err="1" smtClean="0"/>
              <a:t>pidió</a:t>
            </a:r>
            <a:r>
              <a:rPr lang="en-US" sz="4400" b="1" dirty="0" smtClean="0"/>
              <a:t> la </a:t>
            </a:r>
            <a:r>
              <a:rPr lang="en-US" sz="4400" b="1" dirty="0" err="1" smtClean="0"/>
              <a:t>mano</a:t>
            </a:r>
            <a:endParaRPr lang="es-PR" sz="4400" dirty="0"/>
          </a:p>
        </p:txBody>
      </p:sp>
    </p:spTree>
    <p:extLst>
      <p:ext uri="{BB962C8B-B14F-4D97-AF65-F5344CB8AC3E}">
        <p14:creationId xmlns:p14="http://schemas.microsoft.com/office/powerpoint/2010/main" val="4982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76400"/>
            <a:ext cx="46789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1651000" y="1556862"/>
            <a:ext cx="977900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5842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786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76400"/>
            <a:ext cx="46789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1651000" y="1556862"/>
            <a:ext cx="977900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5842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9" name="TextBox 8"/>
          <p:cNvSpPr txBox="1"/>
          <p:nvPr/>
        </p:nvSpPr>
        <p:spPr>
          <a:xfrm>
            <a:off x="2628900" y="725865"/>
            <a:ext cx="499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9. </a:t>
            </a:r>
            <a:r>
              <a:rPr lang="en-US" sz="4800" b="1" dirty="0" err="1" smtClean="0"/>
              <a:t>Volvió</a:t>
            </a:r>
            <a:r>
              <a:rPr lang="en-US" sz="4800" b="1" dirty="0" smtClean="0"/>
              <a:t> </a:t>
            </a:r>
            <a:r>
              <a:rPr lang="en-US" sz="4800" b="1" dirty="0" smtClean="0"/>
              <a:t>a casa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7508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8029"/>
            <a:ext cx="4171950" cy="25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3" r="13525"/>
          <a:stretch/>
        </p:blipFill>
        <p:spPr bwMode="auto">
          <a:xfrm>
            <a:off x="4800600" y="380998"/>
            <a:ext cx="319087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61948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1. </a:t>
            </a:r>
            <a:r>
              <a:rPr lang="en-US" sz="4800" b="1" dirty="0" err="1" smtClean="0"/>
              <a:t>Había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una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chica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llamada</a:t>
            </a:r>
            <a:r>
              <a:rPr lang="en-US" sz="4800" b="1" dirty="0" smtClean="0"/>
              <a:t> </a:t>
            </a:r>
            <a:r>
              <a:rPr lang="en-US" sz="4800" i="1" dirty="0" smtClean="0"/>
              <a:t>Ana</a:t>
            </a:r>
            <a:endParaRPr lang="es-PR" sz="4800" i="1" dirty="0"/>
          </a:p>
        </p:txBody>
      </p:sp>
    </p:spTree>
    <p:extLst>
      <p:ext uri="{BB962C8B-B14F-4D97-AF65-F5344CB8AC3E}">
        <p14:creationId xmlns:p14="http://schemas.microsoft.com/office/powerpoint/2010/main" val="10436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8029"/>
            <a:ext cx="4171950" cy="25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550" y="3123605"/>
            <a:ext cx="425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10. </a:t>
            </a:r>
            <a:r>
              <a:rPr lang="en-US" sz="5400" b="1" dirty="0" err="1" smtClean="0"/>
              <a:t>Conoció</a:t>
            </a:r>
            <a:r>
              <a:rPr lang="en-US" sz="5400" b="1" dirty="0" smtClean="0"/>
              <a:t> </a:t>
            </a:r>
            <a:r>
              <a:rPr lang="en-US" sz="5400" b="1" dirty="0" smtClean="0"/>
              <a:t>a </a:t>
            </a:r>
            <a:endParaRPr lang="es-PR" sz="5400" dirty="0"/>
          </a:p>
        </p:txBody>
      </p:sp>
    </p:spTree>
    <p:extLst>
      <p:ext uri="{BB962C8B-B14F-4D97-AF65-F5344CB8AC3E}">
        <p14:creationId xmlns:p14="http://schemas.microsoft.com/office/powerpoint/2010/main" val="13761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176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0605"/>
            <a:ext cx="61176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857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11. </a:t>
            </a:r>
            <a:r>
              <a:rPr lang="en-US" sz="4800" b="1" dirty="0" err="1" smtClean="0"/>
              <a:t>Viajó</a:t>
            </a:r>
            <a:r>
              <a:rPr lang="en-US" sz="4800" b="1" dirty="0" smtClean="0"/>
              <a:t> </a:t>
            </a:r>
            <a:r>
              <a:rPr lang="en-US" sz="4800" b="1" dirty="0" smtClean="0"/>
              <a:t>a un </a:t>
            </a:r>
            <a:r>
              <a:rPr lang="en-US" sz="4800" b="1" dirty="0" err="1" smtClean="0"/>
              <a:t>lugar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fantástico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219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648200" cy="30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648200" cy="30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81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12. Se </a:t>
            </a:r>
            <a:r>
              <a:rPr lang="en-US" sz="4800" b="1" dirty="0" err="1" smtClean="0"/>
              <a:t>quedó</a:t>
            </a:r>
            <a:r>
              <a:rPr lang="en-US" sz="4800" b="1" dirty="0" smtClean="0"/>
              <a:t> </a:t>
            </a:r>
            <a:r>
              <a:rPr lang="en-US" sz="4800" dirty="0" smtClean="0"/>
              <a:t>en el sofa 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10381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16" y="1905000"/>
            <a:ext cx="546326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46326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13. </a:t>
            </a:r>
            <a:r>
              <a:rPr lang="en-US" sz="4800" b="1" dirty="0" err="1" smtClean="0"/>
              <a:t>Pensaba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que</a:t>
            </a:r>
            <a:r>
              <a:rPr lang="en-US" sz="4800" b="1" dirty="0" smtClean="0"/>
              <a:t> era </a:t>
            </a:r>
            <a:r>
              <a:rPr lang="en-US" sz="4800" b="1" dirty="0" err="1" smtClean="0"/>
              <a:t>muy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guapo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0811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35" y="1905000"/>
            <a:ext cx="484953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0" y="1600200"/>
            <a:ext cx="484953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381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14. </a:t>
            </a:r>
            <a:r>
              <a:rPr lang="en-US" sz="4800" b="1" dirty="0" err="1" smtClean="0"/>
              <a:t>Estaban</a:t>
            </a:r>
            <a:r>
              <a:rPr lang="en-US" sz="4800" b="1" dirty="0" smtClean="0"/>
              <a:t> </a:t>
            </a:r>
            <a:r>
              <a:rPr lang="en-US" sz="4800" b="1" dirty="0" smtClean="0"/>
              <a:t>de </a:t>
            </a:r>
            <a:r>
              <a:rPr lang="en-US" sz="4800" b="1" dirty="0" err="1" smtClean="0"/>
              <a:t>vacaciones</a:t>
            </a:r>
            <a:r>
              <a:rPr lang="en-US" sz="4800" b="1" dirty="0" smtClean="0"/>
              <a:t> 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39638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41719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0005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04800"/>
            <a:ext cx="3371850" cy="35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SEBUUEBQVFhUUFBQUFRUUFRUUFxQUFBQWFhcVFBUYHSggGBwlHRUUIjEhJSorLi4uGB8zODMsNygtLisBCgoKDQ0OFBAPFCwcFBwsLCw3LCstLCwsLC4rLCw3LCw3LCwsLCwsLCwrNywsKywsKywsLCwsLCssLCwsLCwsLP/AABEIAKEBOgMBIgACEQEDEQH/xAAcAAABBQEBAQAAAAAAAAAAAAAAAgMEBQYBBwj/xABLEAACAQIDBAcFAwgHBQkAAAABAgMAEQQSIQUxQVEGEyJhcYGRBzJCobEUwdEVIzNScpLh8ERTYoKistJDc4OTwxYXJDRjs8Li8f/EABYBAQEBAAAAAAAAAAAAAAAAAAABAv/EAB4RAQEBAAIBBQAAAAAAAAAAAAABEQIxIRITQVFh/9oADAMBAAIRAxEAPwCJkruWnLUWoG8tFqctRagRai1LtRagRai1LtRagRai1LtRagRai1LtRagRai1LtRagRai1LtRagRai1LtRagRai1LtRagRauWpZFPxJljZ72bQDmAwvZeRtYk8AwGmtAw0LA2IN+VjeuGMjeD6GpDxy2jmVnIzqM12uNQCCD3Hfuq/iJeWVX7S/aESzC4C9SGsPO586DLha6YzyPpWgiw6BYSqC98OQ+g7TMQwvvY2BuOGlTJCrZQQCGeNmB3EtmFv8AoMlauWrSxYMXA6tbmNNSoIBLPfMu+xtvG61Jw0ObqropAhh1y5tWezBeBFrXPAG/GgztqAtzYb+VaJsLGEN0WwE5JtqAk9hrv0FLeMKwMaLqJwerIDlAVt1eXew5eNBmitFq0bYYfnc+VyHfO5ABVRCGW9vdtprprTiYJMy/m1sZFHuixX7OW07swoMxai1XAVXgjcRxhXYFze2S8wWytbXQkWuKcx+EHWxWjAXrCH0C3TPlUkDgSQAeN6CjtXDWjgwwMj5okzDqgFAv2GmZWYpbsnKPleuR4ZMgsiEcCVBuPtGUa8ezQUqYCQqGCMQRcEAm4PHSm3gZfeVh4gip2PiGgLKuTOEVA2bLna2bWw42qEGYbnf99vxoG7UWpxmY72Y+JJ+tctQOWotTmWjLQN5aLU5loy0DdqLU5loy0DdqLU5loy0DdqMtOZaMtA3ai1OZaMtA3ajLTmWjLQN2oy05loy0DdqMtO5aMtA1loy0+I6UIaCKV//Ofcacha3aA7ZJJY2a2vwi1r95v3WqUuHp1MLQV0iFjdiWPMkk0DDDlVuMJSxhaCmGEHLv8AOuHCDlV19mrhw1BTfZRy7q59lHKrg4aknD0FQcKPDvGlOzBntnZmK7ixJt4VYHD1wwUFZ9mGum/f3+NcGHA4VZGCkmGgr/swta2/hQcOOVTzFXDFQQeoF72151z7OOVTurrhjoIojruSpGSjJQRslGSpGSjLQdy0Zady0ZaBrLRlp3LRloGstGWnctGWgay0Zady0ZaBrLRlp3LRloGstGWnctGWgay0Zady0ZaBrLRlp3LVHLtORy5TLHGhK9Ywzl2B+BQbW76YLjLTMmNhX3pFHnf6VisbtBydXLd9hVXJi34FquD0P8uQ/Dnb9lGNK/LJ+DC4lvCJ/wAKznQfDTySGTPKsaG1kd0EjW905SLqLgnvt31ufseb3kZv2i7fU1BVDauJPu7PxR/4Un+ino8djz7uzZ/NHH1AqxXZicYV81FdbZkf9SvkgoIqPtM7tmyebxr/AJmFSETaPHAgeM8H+ugYbL7udP2ZJE/ysKVHj500SeW3J264HutMG+VMDiw4/jgh5Twfe9KBxQ9/BkeGIwp/6lSNq4lzNHAGyOsQfEtGCoBNiQEubGzIthvZwKh4nBSk9jErGL6COFSbd8sodmPeAg/sjdQSOsce/BKvhkk/9tjXFxMZ3nL/ALxWj/zgVA/JGJJuNoS+iAegQUs7N2kusWPVu6SGM/4iKC06i+6knDVRPi9pRG82GgmH60BMTnvuunqKTh+myZiHilBUdpGC9YtrXylezJbfbsnkCaC8OGpBw9SdlbTgxK5sPIrjiAe0P2lOoqYYKCnOHpBgq5MFNth6CnMNIMNXDYemmw9BVmKkmKrIwUgw0FeY651dTjFSeqoIuSjLT2Wi1A1loy05XDQIy1zLSr0kmg5aii9cvQdtQFroNLFAjLXctLtSstA1loy07lql2ztMC8aG367/AKo/VHf/AD4gY/FZ7orZUH6VxvI/q0PM8+Xzzu1NoA2VAFVRZVHAVHx+0bjKuijcPvPMnnVVJJetdMuyS3pMUbOyoguzkKo5kmw8qaLVq+gezszHEMNFusXex0dh4Ds+bcqixtdl4NYIkiTcgtfmd7Me8m586sUJtUWOpRNgB5nxP8PrUU6ppxJBuPqKjBqWpFtTQOSC+7X6+lGGijUmWRRlhUyNwvl91fEtYWpoLyN6jdJJrRRYbNlaciWVtPzcKAkE9wUPJ/dqphvYyMcs8uYNicRE5IuLp19lS/It1rkDhHHwandL61kjt+Qzq8SL9m+0osWpFo0kSJLLfSyRIOF8pPE1YHpdghgpJSsss5d1ijiLHN+qWIBCDffMPhNr0i2VoUxCilNjuVYj/tVDYXfKxAJUq11JANibb9aYxPS6MDskse4ED1IppOPL6blsXzNVuJ2XFNi4ZSoYgrGQdxzSKqk87Zn+XKsDi+lMrDsEJ4an1OnyqV0D2k/5QXPI7C2Y5mJF0u17HThRr0cp3DWz8Cq4vGQqzRyYeeYQOjMvVqzEL2QRmAyg2PM1ssL0jnwxIxa9dCpQDERgCQ5wB2ogSTYm1xWO2nMsW3MdmZVBZmuzKoOitvYgX7Rq+h2/CF6zrOyqgsyq7gW33KAioy9AwOLjmQPEwZTxHA8iOB7jT5WvKZekkKHrNnFutaQu+WKYCVWuWzXWx1IN63ewOkqzx3kUwuPeEgKqe9Wb6UVcmOm2ipv8rQf18P8AzY/xpQx8R3SxnwkQ/fRHGippoalCVTuZT4EGulaCC0NI6mp5Sk5KCgJpJNNl6baSgdLUgtTTSV0RsdQrEcwpI9aBRakFqgYracaNlJYtyRGf1KiwphtsjhG/nkX5M1/lQW2ai9Ux24o3hf37n0C/fVbj9ultNy8QpYFvFraDwoLzGbZijNma7D4V7RHjwFCbQmZcyYdsvAyMEv5HWs7+XY0QCGIRtxcds+RYC1Vy7RVpQcRJI0d+0o7JPmD/AB8K1kGlk2nii2VEjvyU5z51Y4LCYx/008cQ5Kokbz3AepqHhek2BRcqMUX9VYiPM23nvqXF0uwIIvI57gj3J7haoNRsrYUb/pJ52/vIg9At/nU+ToxggLCK/i7/AHGs4nSOJVzrFi8v6zrBAn785X61XbR6ZQ2sM1+P/iZ7jyjARvJ6g2S9FcIB+ht/fk/1VWbS2Psxf0rRJbniWT/qV5BjlSdzmfES3N1jLM2UchnaRj605F0fOhTDEf71lXzsxH0qjYbQwexNbYkA8455ZT5DtA+lQNm4nDo+XDT4sLv62LEthkY30DRNAxzbtdQd+m4VK7FbiYV7rm4/cW1ORbGjHvzHv6tbHyZj91BtNlYF0ByS4nKWzENi8LKCdP18KbaW5VeLiyB+iLEal3KOD5Rqg8/lWB2TtBMMf0xdbHsSdUF8b2zD1qx/7cRKez9mU92W/wAjUXWvwm2YjIscuGlV2YKOpKTKCb6ubKYxpxFXDLFmsFk80Qcubi+/hevM5/aONxxC25Khb6KaiN7R1G6eXwRWX8KG16tJ1K+91lri9oWOl9bZL61590inlxDYpsjCSUpEAwYKkB1cBgLFiEjQdzPffWck9oMXKdr+H3tTEntAj0KxSXB3HKLg79QTrex8qGnTs+SMBGiZlUrInadspzC+UKtr79CQN+u6nNhtjIEVMKm68kpkVljeR9FWwHayJbXm7a6AVCk9ox+GA+clvotRn9ocvCJR/fJ+6qW29pa9C8Y7l5HhJYlmJJNyTcmwUcauIehenaMYPiT9ayEvTrEncEHkx++mX6Z4o/Eo8F/E1Ma9zlG9ToanF4/Q/jTuA6I5Js8UozFGUKqE2DLlJAvc7+fKvMMRt3EyDtTvbuIT/Laq+V2PvMW8SW+tMS8+V7r2TGdFYWxbYnFEtKxDESACIuFAvk0vuBsSaXtva0OFTPM3WG91zWYk2sBGu5RoN1hxPE15BJjD1KxKbLdmdbLYuSBe9r2sqaEmxB51DtVZbDavtCxMlxDaFe7tN6kWHkPOsvi8dJKbzSO/HtsW9Ad1R7V2gLd1AA5CiigUAOQrVezrbD4fHQgMwjkcRulzlIfsgld1wSDfurJ1K2c5Eild4ZSLc76WoPqEiuWriPcA8wD612oMSZap9t7cEAsBmc20AJsCbAm3PgKn5qo4ZVG1o1cZr5XC2JzDsgCw33s2ndQJm6S4oEKsJiJUsLgqxAtchmsbajXvqrfbDu3550trcmfDs4000eQcbV630uWGXCdUMPKOsVkR2Rh1bOhj7LPfUhiN9YzpR0cwgwMZhgZHcp+ckDAZSQGJcX1Cm40J0HeDRjZMXIf9pCRwvOG08EJonxPu5GgGnaLsz68x+b0HrVKuCKkr1kRsSLhxwO8XsfUCtHsXZmFbKMQ6qCgs5ZiWkaURhQqbhqxJ10W9Botm43Z8Ns+OfMQL5FaJT4BIbgeJNWR2ts5v6c47i+I++OqrpH0TwWBjV8RKkhZmiEcSSFyUsTlvMoIAOrG29RxrO/kGCeMSpPBhU3gSNIW10sdCLZgwBvffoaaNyJtnH+nIe5pZF+ZjNvSuNhNnN/TMN4NiI/qyj6V5+3RtQRbH4MjmGkv6ZNfWt10A2FhTDKJYRiSgJ61E6xSDf3Rfha1uYNNFftSPZkZs08Td6SLIPWMGmML0lwMYy4YhSdOsWJrjwLLqT37vSszt/Y+UOmgyuJVW4LKkhZcx8QMPfv53vVNHhioB03jcRf4hqPL6UGymGEma7S4pmPxHtMfMi5FLn6NYeMXlbFR8jIgRfAtlsPMiofQ2WNsRaQOwUrcJ72uY6egr1naWOifAuhw+KbDspVnfNJY7hlYk2sdxG4gaVB4htPpK0bNHg8iRiwzKLl9NSWO/z5VUSbZnbfK3lYfQUnHYFkkZSNzW0HrYcqmbK2BJOGaOORglsx1sL/sq38kVRWPiXO93PizH76bvffVhjsOIZGRo1LLv/OFx55Toe46jjTQxY4RRea3+pqiIAKdWJjuUnwBNaLB7Uwy++s7c8oijHkAb+pp7bO0cI8IbBviI5QwDRShGUrY3ZWF7EG28+VQZtcFIdyN+6R9acXZUx+A+ZUffXHxknF29SPpTTTMd7N+8aCUNiy8cg8W/AUr8iNxkT1P4VXsaRYVRafkYfFMg/nxFH5OhG/EL5W/Gqu1doLT7JhhvmY+A/wDrXRHhB8ch8j/pqpvXQOVBb3wnJz+9+NdE2EHwN55j/wDKqtYHO5WP9004MDJ+o3pQWRxeFG6Iny/E0l9pYexy4cX4XVLedQo9mSn4beJApMmz3V0RrXc2FjfxqCMxub6C/Abh4VKw+AZhfQDv/CnX2fllC3uAATw330+VbLo5s7DsQcWWCNfIqkC4BsXbUEi9hZdflcMVNh2jFyFZeNhuqPPGBYr7rC47uY8q9J6XdFFhRpIAcqZesjLGQdXJoksb2uyHQG+oJrG7JwIYujC4ja4vycafSgpY4yxsoJPdrWj6M7DaTEQgjfKlx3BgT8gat8Ns8cB6CvQOhmwRH+eca2sg5A72+6oNVBHkRV/VUL6C1LvXCaRmorB2qux2z2OIhxELBZYWFieIvceYPyJ3VbFKRPsLHyLeGJMpvqs0VyDu3nsmiFdIvay74KWEQOuJYGIn3kTg8gIFidDbv1rN7V9pss8Ahd2VQoH6FXAOUC4IK5rbxoLab7U1D7OpmkYywTMNc3UvCWz97Ox8dedN432cYi/5iLFKNf0ioeVheN/HW3AVRkYlgB1nfxMRHrZjVgmMCLlXFAAm5V8OW1sB8SG2gG7lVtJ7M8UN+c6f1M+h5Xymob+z/GZgoil1IAJhlUXJtckiwHebUDWI2qJEUNNhyyWVHkw9wsQB/Nhepa1jYjS2+m5JetXLJjoAot2VhlUaXI0SBRxPrV7B7LsdfcniZEA8Qc2vpTw9leNbRurA3X66M/fQZhcLhx/TAf2YHP1YVpOjHTL7BG8cGMdkc3KnCAgNberGXs+BuO7U3S3sqxq7lU+EsZ+hpeF9meOBsFUC+v5xNPWwPrQUGO23G5mkMhaSW1x1PVqFzlyFAYi5axJ03HTXSqglDNqyAsbAk2CggXJ48ALDjW3n9kuNuSoRlLGx6+JDa+hZbkKTvsC1Jg9lmNvrEluYxURI/u5wD60EbZC4HBq0qYoSy2AyDQN2gSADu53J4eR2P/fAscchVjI5TLDGQkccbWtdwou1tNBfxqpw3suxFu0ij9rEBQf3JDUrEez5YY2aaWFWFsqCbFOW33uYyxXhaym/dQedrjFY/nGux3sfiPO9S4mKG6MymxF1JU2OhFxwrR7J6CBu1Jip73Bsmz8W9xyEkyou628VY4noZglR2afGKwBsZGwKIGsbBo8+YA23DXfQea7QiVF0Gp0FqYwWFLECxJJsANSSdwA50rGXeTuXQa8dCdP53VqujeHEcTTMCTuUL72TUMy9++54Krc6B2D2fYoxdZljVf7cgB8CdynuJFZramynicpIjJIu9W0PlzHfW2wG1ZoGEkdh2ijIt+11ayFwVv2gQE0It2jVv0v2euJwfWoLNChmQcURDlxGGPchKso4BrcKDyRTmB/WHzFOxbPc8LeJ+6ksLTDgGt8zY1ostt9BUx7H/WY+Q/Gnm2Qlra3J33/kcKn5jwU+ZA++i7cQBysS3A791qCImyoxwv4k08uz4x8C+gNOqHvqVtyCm/qT91PK3MA9/aB+TCoG1w6jco9BSxYcR8qeGIbkn/Ljv65b/OlHaEg/2rL3Byg9ARQLTAyHURSEc+re371rVw4VuOQeM0A/wl7/ACqG7KTc6nnbMfWlCTkrHyt/mtQPRwb7yRjU6DrXItprZMvox8qZfAL1wkEhfKpAvGIwCeQztfTibeFLUnl6kfdTGLx6xjtEX4KDcny0tQRMW95iBwsPM6/S1bHZmCQxjrCQCMpEgyW6vtHtE7iMouN4F+FYPDSEm5OrNc+JNek7JwWaNSzIxjXtFlWEKl1kEQVbhbgIdx0ABtVF7gGWXBiOVlOUzYWQ3WxSSLONBuAk3DeNK866L4IsZWI+GNSe8F76+Fqv0wUrSuEGQHPcADe7OA1133MbNf8ACrT2VxKYZDZS3W3G4sFCJqOIF2qCfsLo9ueTdy5/wrVijIeVBU8qK4xpu9KYGkWNEUL4PuqLitliRSjqCrCxBF/rWq+zd1H2M/q/Og822Ts2PDmKUouVyV3ZSHUkmKRRowK3O7g4IBALUXSPDfZsWyh5epezR5ZZFChhcAANbd9D3V69jtgrMtmQjXNmXQ3AsCTbXTTWsp0w6FTSYcCNTIyEhbAhshNwDfkb7udFufDDsrW7M04vuInl/wBVS+jsDyu4afEAqARaaTnY7z4etVpgkw35rEqY5F1KvoQG90ngAan9Hsaqz+8vaVluSLX3i58QPWiLWfskg43E9nRrSMQDyOu+lvhpuqZ4sbiGsGNs7alRfLqdDUhsNma5yAneY3K3PO3kKl4GAr2VQWJuSGvcneTf+PlQYY7UxJH/AJvE8wRLbf5UuLbWKUg/a8QbEGxkNjbgbC9jVbMvVM0d/wBGzJv4IxUfICmuuoNl0zxmJieKWDFYhcNiUVo7Sk5HIzZCWud3M7wwrNttTEnfi8Qf+J/CtFsDGR4rZ8uCnYKU7cTMdwJuLfsvfyesYxKEoxBZSVJU3BINrqeIO+gusBjMSxP/AIydQq52Ocmy5lXRbam7DTTxqXtDH4+E9rFYoxkkIxcqH0B+HVTY7ifXfWehxuQ35ggg3sVO8Gpe1+ljSxLDYCNXEgFwzZwpW5YAaWJ4etPLXjP0rEYt5DeV3c83ZnPqTTRqo/Knd86eOMbkB33vRk0EAY24XJ8TWtw0aMYYmlRCEVkILCRZGOuUBctiQRqw18KykfujXePn31vGJR4ZERJGeJCimNLJ2cxlkmIuihWGl9/gb0WeHmMjmMMqANOC+XtMVAF4yNxBdQSd5BtoKb2DtiCOJosydWrzIls3uNAUbOWAuzPkPEa0+0EGVr5WKXGGUOVHWxZnkDm43G3jmF/dF89IrOb5cqhevdTEqdWGcBlIyjcFY66kEE7qDC7RWwXuzD0tWrdxe9r3yn7zWflwEkuUqtwCc2oA1tcXYgVPmmZRr1YtwMgYnuGS/wA6CwWa3AcNbcqblkuR4fQACqJtqPfd6W+utNNtBzuBHeWv9AKg0ObvpLSqN7fO1UiYkn3iP3b/AOYmn4p0G/Me64Uf4Rf50FiZk8fItSRi1AJUaDeRYAcrnhvG+nNn9IVg1jghve4Z061geamQnL5Wq5PtJxJBUlcpFiuUWI5EbjQVuyYJsU+TCxNKw35ASF5ZmtlXzIrW4f2YbQcDM8EV+DMWI/cBHzrP7N6cth79RFFFmtm6tFjzZd18o1tc+tWae0/Ed1FXcfsYkf8ATY/TiI4j9S4+leQ43AtBNLDILPE7RsP7SMRfw0vXpS+1KfkKxfS3aH2uc4gKA7ACQD4iosG8bAA+Aoitw7fz869S6K4Y42JFjdRe6OpG55AFZtN5YZzc8XA1y6eTxParbZ20WiN0fLffqPmDofOqPYumKRYGCTIwzsCiDccxFs3ld378zcxV57ONjdTs2EOO1IDMdLfpDdQfBMgryTYeDkxsqs93jUi44MBrkUDQA8bd/GvZcLtDEG10A8iKgujhxUeaIUhJ5OIFDu3GgiSpTOSpTim8tQSBFS1hp21dBoFxx+PrT6x/zeo/2gCmZtsIu81R5r7dOjrZY8bEDZQIZ7cFzZonPcGJB/aWvE5hX1BtHpTDkZHQurAqylcwZSLEEHQgivEOlPR+HrC2CWVUP+zkAYL+w9727jc99BiIzbh8r2pxZmHxHyJ+VTZdkSj4TTBwLjep9Ko1Xs/2NLtCdooz1SKmaWUhJQu/IArr7xPC40BPCpXTToHicGwK58UjKPziRsSGucwdEvkG4i54+VVOyekuJwsXVYc9Wt8xyqt2Y/EzEXJrs/SrGNvnf1t9KDOGORr9hyByVjb8KUMMPjNjyP8AGrKba87e9LIfFm/Goj4lzvJPnQMDKA2inluvbdpTKKtjc2ItYWJzXOvGwtUhpDTflQKQKDa7a/8ApISPMsbUtiAdNe/cfMelM3NAvQTY2uOPPdz/AI3rddF5lxGGED+9EQwXMAXRWzqbneFa4IPAr5efxtU/BzFGDIxVgbgg2IPcRuNB6FF0ce4hkvJbMAgUqWMqMJWkN+wGZ99+AG+1I6ayrhsP1ClWmmszlfhQi1xyuOwv9ktyUmsHTzGmIRmYZQLC6R3A5C4t8qrE2TiMUSyKzs5uXJLEk8Sd5NBlp5LsbbhoKbsa3uD9meKfeAvjV3hPZI59+S3gKDycIaUIzXt+F9kkI99nPyq4wvs0wi70v4m9B89LCTwNSodmSt7sbHwU19J4Xodhk92JfQVZRbHiXco9BUHzZhuiWKf3YW89KtsL7OMY29Qvia+hlwijgKdWEcqDwvC+yec+/Io8BernCeyFfjlY+AtXroUV29B5xhvZRhh72ZvE1ZwezbBLvhB8bmtnmpJagzcXQPAj+jQnxRW+oqywvRzCx/o8PCv7MSD6CrHNXM9B1IVAsAB4C1dIFIL0ktQKc0w9KJpJoGytJy07auWqB21cy0V2g51Y5Vw4VDvApV66DVDD7KiO9RUd+jsJ+GrENSg9BSP0RgPw1Gk6CwHhWmD13PQY+T2dYc8KjP7MsOeArdZ67noPPn9l0HIUy3sri5CvSM9dz0HmR9lEf9mk/wDdHGeI9K9Pz0Z6DzNfY9BxY+VSIvY/hB72Y/3rV6IXpJegxUPsp2eN8RPi7/jU+D2ebPTdhoz+0M3+a9aMvSS9BBw3RzCx+5BEvhGo+6py4dBuApJkrnWUDwUcq7pUfPXM9BJzVzPUfPRmoH89Geo+auZqCRnrhkpjNXM1A+XpOemr1y9QO565npq9F6BzNXM1IvRegVmovSL0XoFXovSb0UHb0Xrl65egeFFFFAV0VyigUKKKKBQrtFFUdortFAUUUUHaDRRQcpJoooOGkGiig4a5RRUBXDXaKBJrldooCiiigK5RRQFcFdooOUUUUBXKKKANcoooOiiiigKTRRQ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2" y="956769"/>
            <a:ext cx="1789783" cy="9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719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0005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09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15. Se </a:t>
            </a:r>
            <a:r>
              <a:rPr lang="en-US" sz="4800" b="1" dirty="0" err="1" smtClean="0"/>
              <a:t>cayó</a:t>
            </a:r>
            <a:r>
              <a:rPr lang="en-US" sz="4800" b="1" dirty="0" smtClean="0"/>
              <a:t> 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40622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 b="10294"/>
          <a:stretch/>
        </p:blipFill>
        <p:spPr bwMode="auto">
          <a:xfrm>
            <a:off x="2053860" y="1409700"/>
            <a:ext cx="503627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0005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0005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40005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000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" b="10294"/>
          <a:stretch/>
        </p:blipFill>
        <p:spPr bwMode="auto">
          <a:xfrm>
            <a:off x="2053860" y="1409700"/>
            <a:ext cx="503627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0005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800" b="1" dirty="0" smtClean="0"/>
              <a:t>16. Le </a:t>
            </a:r>
            <a:r>
              <a:rPr lang="es-PR" sz="4800" b="1" dirty="0" smtClean="0"/>
              <a:t>invitaron a una fiesta</a:t>
            </a:r>
            <a:endParaRPr lang="es-PR" sz="4800" b="1" dirty="0"/>
          </a:p>
        </p:txBody>
      </p:sp>
    </p:spTree>
    <p:extLst>
      <p:ext uri="{BB962C8B-B14F-4D97-AF65-F5344CB8AC3E}">
        <p14:creationId xmlns:p14="http://schemas.microsoft.com/office/powerpoint/2010/main" val="18633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5"/>
            <a:ext cx="430305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16" y="438150"/>
            <a:ext cx="430305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85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17. Lo </a:t>
            </a:r>
            <a:r>
              <a:rPr lang="en-US" sz="4800" b="1" dirty="0" err="1" smtClean="0"/>
              <a:t>rescataron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0668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953000" cy="37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2980"/>
            <a:ext cx="4953000" cy="37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37" y="211872"/>
            <a:ext cx="686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18. </a:t>
            </a:r>
            <a:r>
              <a:rPr lang="en-US" sz="4800" b="1" dirty="0" err="1" smtClean="0"/>
              <a:t>Pagaron</a:t>
            </a:r>
            <a:r>
              <a:rPr lang="en-US" sz="4800" b="1" dirty="0" smtClean="0"/>
              <a:t> </a:t>
            </a:r>
            <a:r>
              <a:rPr lang="en-US" sz="4800" b="1" dirty="0" smtClean="0"/>
              <a:t>la </a:t>
            </a:r>
            <a:r>
              <a:rPr lang="en-US" sz="4800" b="1" dirty="0" err="1" smtClean="0"/>
              <a:t>cuenta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837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8905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625"/>
            <a:ext cx="48905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85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19. </a:t>
            </a:r>
            <a:r>
              <a:rPr lang="en-US" sz="4800" b="1" dirty="0" err="1" smtClean="0"/>
              <a:t>Volaron</a:t>
            </a:r>
            <a:r>
              <a:rPr lang="en-US" sz="4800" b="1" dirty="0" smtClean="0"/>
              <a:t> </a:t>
            </a:r>
            <a:r>
              <a:rPr lang="en-US" sz="4800" b="1" dirty="0" smtClean="0"/>
              <a:t>a </a:t>
            </a:r>
            <a:r>
              <a:rPr lang="en-US" sz="4800" b="1" dirty="0" err="1" smtClean="0"/>
              <a:t>España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22305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4838700" cy="31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9516495" flipH="1" flipV="1">
            <a:off x="3611283" y="1917810"/>
            <a:ext cx="511369" cy="21488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04800"/>
            <a:ext cx="3371850" cy="35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SEBUUEBQVFhUUFBQUFRUUFRUUFxQUFBQWFhcVFBUYHSggGBwlHRUUIjEhJSorLi4uGB8zODMsNygtLisBCgoKDQ0OFBAPFCwcFBwsLCw3LCstLCwsLC4rLCw3LCw3LCwsLCwsLCwrNywsKywsKywsLCwsLCssLCwsLCwsLP/AABEIAKEBOgMBIgACEQEDEQH/xAAcAAABBQEBAQAAAAAAAAAAAAAAAgMEBQYBBwj/xABLEAACAQIDBAcFAwgHBQkAAAABAgMAEQQSIQUxQVEGEyJhcYGRBzJCobEUwdEVIzNScpLh8ERTYoKistJDc4OTwxYXJDRjs8Li8f/EABYBAQEBAAAAAAAAAAAAAAAAAAABAv/EAB4RAQEBAAIBBQAAAAAAAAAAAAABEQIxIRITQVFh/9oADAMBAAIRAxEAPwCJkruWnLUWoG8tFqctRagRai1LtRagRai1LtRagRai1LtRagRai1LtRagRai1LtRagRai1LtRagRai1LtRagRai1LtRagRauWpZFPxJljZ72bQDmAwvZeRtYk8AwGmtAw0LA2IN+VjeuGMjeD6GpDxy2jmVnIzqM12uNQCCD3Hfuq/iJeWVX7S/aESzC4C9SGsPO586DLha6YzyPpWgiw6BYSqC98OQ+g7TMQwvvY2BuOGlTJCrZQQCGeNmB3EtmFv8AoMlauWrSxYMXA6tbmNNSoIBLPfMu+xtvG61Jw0ObqropAhh1y5tWezBeBFrXPAG/GgztqAtzYb+VaJsLGEN0WwE5JtqAk9hrv0FLeMKwMaLqJwerIDlAVt1eXew5eNBmitFq0bYYfnc+VyHfO5ABVRCGW9vdtprprTiYJMy/m1sZFHuixX7OW07swoMxai1XAVXgjcRxhXYFze2S8wWytbXQkWuKcx+EHWxWjAXrCH0C3TPlUkDgSQAeN6CjtXDWjgwwMj5okzDqgFAv2GmZWYpbsnKPleuR4ZMgsiEcCVBuPtGUa8ezQUqYCQqGCMQRcEAm4PHSm3gZfeVh4gip2PiGgLKuTOEVA2bLna2bWw42qEGYbnf99vxoG7UWpxmY72Y+JJ+tctQOWotTmWjLQN5aLU5loy0DdqLU5loy0DdqLU5loy0DdqMtOZaMtA3ai1OZaMtA3ajLTmWjLQN2oy05loy0DdqMtO5aMtA1loy0+I6UIaCKV//Ofcacha3aA7ZJJY2a2vwi1r95v3WqUuHp1MLQV0iFjdiWPMkk0DDDlVuMJSxhaCmGEHLv8AOuHCDlV19mrhw1BTfZRy7q59lHKrg4aknD0FQcKPDvGlOzBntnZmK7ixJt4VYHD1wwUFZ9mGum/f3+NcGHA4VZGCkmGgr/swta2/hQcOOVTzFXDFQQeoF72151z7OOVTurrhjoIojruSpGSjJQRslGSpGSjLQdy0Zady0ZaBrLRlp3LRloGstGWnctGWgay0Zady0ZaBrLRlp3LRloGstGWnctGWgay0Zady0ZaBrLRlp3LVHLtORy5TLHGhK9Ywzl2B+BQbW76YLjLTMmNhX3pFHnf6VisbtBydXLd9hVXJi34FquD0P8uQ/Dnb9lGNK/LJ+DC4lvCJ/wAKznQfDTySGTPKsaG1kd0EjW905SLqLgnvt31ufseb3kZv2i7fU1BVDauJPu7PxR/4Un+ino8djz7uzZ/NHH1AqxXZicYV81FdbZkf9SvkgoIqPtM7tmyebxr/AJmFSETaPHAgeM8H+ugYbL7udP2ZJE/ysKVHj500SeW3J264HutMG+VMDiw4/jgh5Twfe9KBxQ9/BkeGIwp/6lSNq4lzNHAGyOsQfEtGCoBNiQEubGzIthvZwKh4nBSk9jErGL6COFSbd8sodmPeAg/sjdQSOsce/BKvhkk/9tjXFxMZ3nL/ALxWj/zgVA/JGJJuNoS+iAegQUs7N2kusWPVu6SGM/4iKC06i+6knDVRPi9pRG82GgmH60BMTnvuunqKTh+myZiHilBUdpGC9YtrXylezJbfbsnkCaC8OGpBw9SdlbTgxK5sPIrjiAe0P2lOoqYYKCnOHpBgq5MFNth6CnMNIMNXDYemmw9BVmKkmKrIwUgw0FeY651dTjFSeqoIuSjLT2Wi1A1loy05XDQIy1zLSr0kmg5aii9cvQdtQFroNLFAjLXctLtSstA1loy07lql2ztMC8aG367/AKo/VHf/AD4gY/FZ7orZUH6VxvI/q0PM8+Xzzu1NoA2VAFVRZVHAVHx+0bjKuijcPvPMnnVVJJetdMuyS3pMUbOyoguzkKo5kmw8qaLVq+gezszHEMNFusXex0dh4Ds+bcqixtdl4NYIkiTcgtfmd7Me8m586sUJtUWOpRNgB5nxP8PrUU6ppxJBuPqKjBqWpFtTQOSC+7X6+lGGijUmWRRlhUyNwvl91fEtYWpoLyN6jdJJrRRYbNlaciWVtPzcKAkE9wUPJ/dqphvYyMcs8uYNicRE5IuLp19lS/It1rkDhHHwandL61kjt+Qzq8SL9m+0osWpFo0kSJLLfSyRIOF8pPE1YHpdghgpJSsss5d1ijiLHN+qWIBCDffMPhNr0i2VoUxCilNjuVYj/tVDYXfKxAJUq11JANibb9aYxPS6MDskse4ED1IppOPL6blsXzNVuJ2XFNi4ZSoYgrGQdxzSKqk87Zn+XKsDi+lMrDsEJ4an1OnyqV0D2k/5QXPI7C2Y5mJF0u17HThRr0cp3DWz8Cq4vGQqzRyYeeYQOjMvVqzEL2QRmAyg2PM1ssL0jnwxIxa9dCpQDERgCQ5wB2ogSTYm1xWO2nMsW3MdmZVBZmuzKoOitvYgX7Rq+h2/CF6zrOyqgsyq7gW33KAioy9AwOLjmQPEwZTxHA8iOB7jT5WvKZekkKHrNnFutaQu+WKYCVWuWzXWx1IN63ewOkqzx3kUwuPeEgKqe9Wb6UVcmOm2ipv8rQf18P8AzY/xpQx8R3SxnwkQ/fRHGippoalCVTuZT4EGulaCC0NI6mp5Sk5KCgJpJNNl6baSgdLUgtTTSV0RsdQrEcwpI9aBRakFqgYracaNlJYtyRGf1KiwphtsjhG/nkX5M1/lQW2ai9Ux24o3hf37n0C/fVbj9ultNy8QpYFvFraDwoLzGbZijNma7D4V7RHjwFCbQmZcyYdsvAyMEv5HWs7+XY0QCGIRtxcds+RYC1Vy7RVpQcRJI0d+0o7JPmD/AB8K1kGlk2nii2VEjvyU5z51Y4LCYx/008cQ5Kokbz3AepqHhek2BRcqMUX9VYiPM23nvqXF0uwIIvI57gj3J7haoNRsrYUb/pJ52/vIg9At/nU+ToxggLCK/i7/AHGs4nSOJVzrFi8v6zrBAn785X61XbR6ZQ2sM1+P/iZ7jyjARvJ6g2S9FcIB+ht/fk/1VWbS2Psxf0rRJbniWT/qV5BjlSdzmfES3N1jLM2UchnaRj605F0fOhTDEf71lXzsxH0qjYbQwexNbYkA8455ZT5DtA+lQNm4nDo+XDT4sLv62LEthkY30DRNAxzbtdQd+m4VK7FbiYV7rm4/cW1ORbGjHvzHv6tbHyZj91BtNlYF0ByS4nKWzENi8LKCdP18KbaW5VeLiyB+iLEal3KOD5Rqg8/lWB2TtBMMf0xdbHsSdUF8b2zD1qx/7cRKez9mU92W/wAjUXWvwm2YjIscuGlV2YKOpKTKCb6ubKYxpxFXDLFmsFk80Qcubi+/hevM5/aONxxC25Khb6KaiN7R1G6eXwRWX8KG16tJ1K+91lri9oWOl9bZL61590inlxDYpsjCSUpEAwYKkB1cBgLFiEjQdzPffWck9oMXKdr+H3tTEntAj0KxSXB3HKLg79QTrex8qGnTs+SMBGiZlUrInadspzC+UKtr79CQN+u6nNhtjIEVMKm68kpkVljeR9FWwHayJbXm7a6AVCk9ox+GA+clvotRn9ocvCJR/fJ+6qW29pa9C8Y7l5HhJYlmJJNyTcmwUcauIehenaMYPiT9ayEvTrEncEHkx++mX6Z4o/Eo8F/E1Ma9zlG9ToanF4/Q/jTuA6I5Js8UozFGUKqE2DLlJAvc7+fKvMMRt3EyDtTvbuIT/Laq+V2PvMW8SW+tMS8+V7r2TGdFYWxbYnFEtKxDESACIuFAvk0vuBsSaXtva0OFTPM3WG91zWYk2sBGu5RoN1hxPE15BJjD1KxKbLdmdbLYuSBe9r2sqaEmxB51DtVZbDavtCxMlxDaFe7tN6kWHkPOsvi8dJKbzSO/HtsW9Ad1R7V2gLd1AA5CiigUAOQrVezrbD4fHQgMwjkcRulzlIfsgld1wSDfurJ1K2c5Eild4ZSLc76WoPqEiuWriPcA8wD612oMSZap9t7cEAsBmc20AJsCbAm3PgKn5qo4ZVG1o1cZr5XC2JzDsgCw33s2ndQJm6S4oEKsJiJUsLgqxAtchmsbajXvqrfbDu3550trcmfDs4000eQcbV630uWGXCdUMPKOsVkR2Rh1bOhj7LPfUhiN9YzpR0cwgwMZhgZHcp+ckDAZSQGJcX1Cm40J0HeDRjZMXIf9pCRwvOG08EJonxPu5GgGnaLsz68x+b0HrVKuCKkr1kRsSLhxwO8XsfUCtHsXZmFbKMQ6qCgs5ZiWkaURhQqbhqxJ10W9Botm43Z8Ns+OfMQL5FaJT4BIbgeJNWR2ts5v6c47i+I++OqrpH0TwWBjV8RKkhZmiEcSSFyUsTlvMoIAOrG29RxrO/kGCeMSpPBhU3gSNIW10sdCLZgwBvffoaaNyJtnH+nIe5pZF+ZjNvSuNhNnN/TMN4NiI/qyj6V5+3RtQRbH4MjmGkv6ZNfWt10A2FhTDKJYRiSgJ61E6xSDf3Rfha1uYNNFftSPZkZs08Td6SLIPWMGmML0lwMYy4YhSdOsWJrjwLLqT37vSszt/Y+UOmgyuJVW4LKkhZcx8QMPfv53vVNHhioB03jcRf4hqPL6UGymGEma7S4pmPxHtMfMi5FLn6NYeMXlbFR8jIgRfAtlsPMiofQ2WNsRaQOwUrcJ72uY6egr1naWOifAuhw+KbDspVnfNJY7hlYk2sdxG4gaVB4htPpK0bNHg8iRiwzKLl9NSWO/z5VUSbZnbfK3lYfQUnHYFkkZSNzW0HrYcqmbK2BJOGaOORglsx1sL/sq38kVRWPiXO93PizH76bvffVhjsOIZGRo1LLv/OFx55Toe46jjTQxY4RRea3+pqiIAKdWJjuUnwBNaLB7Uwy++s7c8oijHkAb+pp7bO0cI8IbBviI5QwDRShGUrY3ZWF7EG28+VQZtcFIdyN+6R9acXZUx+A+ZUffXHxknF29SPpTTTMd7N+8aCUNiy8cg8W/AUr8iNxkT1P4VXsaRYVRafkYfFMg/nxFH5OhG/EL5W/Gqu1doLT7JhhvmY+A/wDrXRHhB8ch8j/pqpvXQOVBb3wnJz+9+NdE2EHwN55j/wDKqtYHO5WP9004MDJ+o3pQWRxeFG6Iny/E0l9pYexy4cX4XVLedQo9mSn4beJApMmz3V0RrXc2FjfxqCMxub6C/Abh4VKw+AZhfQDv/CnX2fllC3uAATw330+VbLo5s7DsQcWWCNfIqkC4BsXbUEi9hZdflcMVNh2jFyFZeNhuqPPGBYr7rC47uY8q9J6XdFFhRpIAcqZesjLGQdXJoksb2uyHQG+oJrG7JwIYujC4ja4vycafSgpY4yxsoJPdrWj6M7DaTEQgjfKlx3BgT8gat8Ns8cB6CvQOhmwRH+eca2sg5A72+6oNVBHkRV/VUL6C1LvXCaRmorB2qux2z2OIhxELBZYWFieIvceYPyJ3VbFKRPsLHyLeGJMpvqs0VyDu3nsmiFdIvay74KWEQOuJYGIn3kTg8gIFidDbv1rN7V9pss8Ahd2VQoH6FXAOUC4IK5rbxoLab7U1D7OpmkYywTMNc3UvCWz97Ox8dedN432cYi/5iLFKNf0ioeVheN/HW3AVRkYlgB1nfxMRHrZjVgmMCLlXFAAm5V8OW1sB8SG2gG7lVtJ7M8UN+c6f1M+h5Xymob+z/GZgoil1IAJhlUXJtckiwHebUDWI2qJEUNNhyyWVHkw9wsQB/Nhepa1jYjS2+m5JetXLJjoAot2VhlUaXI0SBRxPrV7B7LsdfcniZEA8Qc2vpTw9leNbRurA3X66M/fQZhcLhx/TAf2YHP1YVpOjHTL7BG8cGMdkc3KnCAgNberGXs+BuO7U3S3sqxq7lU+EsZ+hpeF9meOBsFUC+v5xNPWwPrQUGO23G5mkMhaSW1x1PVqFzlyFAYi5axJ03HTXSqglDNqyAsbAk2CggXJ48ALDjW3n9kuNuSoRlLGx6+JDa+hZbkKTvsC1Jg9lmNvrEluYxURI/u5wD60EbZC4HBq0qYoSy2AyDQN2gSADu53J4eR2P/fAscchVjI5TLDGQkccbWtdwou1tNBfxqpw3suxFu0ij9rEBQf3JDUrEez5YY2aaWFWFsqCbFOW33uYyxXhaym/dQedrjFY/nGux3sfiPO9S4mKG6MymxF1JU2OhFxwrR7J6CBu1Jip73Bsmz8W9xyEkyou628VY4noZglR2afGKwBsZGwKIGsbBo8+YA23DXfQea7QiVF0Gp0FqYwWFLECxJJsANSSdwA50rGXeTuXQa8dCdP53VqujeHEcTTMCTuUL72TUMy9++54Krc6B2D2fYoxdZljVf7cgB8CdynuJFZramynicpIjJIu9W0PlzHfW2wG1ZoGEkdh2ijIt+11ayFwVv2gQE0It2jVv0v2euJwfWoLNChmQcURDlxGGPchKso4BrcKDyRTmB/WHzFOxbPc8LeJ+6ksLTDgGt8zY1ostt9BUx7H/WY+Q/Gnm2Qlra3J33/kcKn5jwU+ZA++i7cQBysS3A791qCImyoxwv4k08uz4x8C+gNOqHvqVtyCm/qT91PK3MA9/aB+TCoG1w6jco9BSxYcR8qeGIbkn/Ljv65b/OlHaEg/2rL3Byg9ARQLTAyHURSEc+re371rVw4VuOQeM0A/wl7/ACqG7KTc6nnbMfWlCTkrHyt/mtQPRwb7yRjU6DrXItprZMvox8qZfAL1wkEhfKpAvGIwCeQztfTibeFLUnl6kfdTGLx6xjtEX4KDcny0tQRMW95iBwsPM6/S1bHZmCQxjrCQCMpEgyW6vtHtE7iMouN4F+FYPDSEm5OrNc+JNek7JwWaNSzIxjXtFlWEKl1kEQVbhbgIdx0ABtVF7gGWXBiOVlOUzYWQ3WxSSLONBuAk3DeNK866L4IsZWI+GNSe8F76+Fqv0wUrSuEGQHPcADe7OA1133MbNf8ACrT2VxKYZDZS3W3G4sFCJqOIF2qCfsLo9ueTdy5/wrVijIeVBU8qK4xpu9KYGkWNEUL4PuqLitliRSjqCrCxBF/rWq+zd1H2M/q/Og822Ts2PDmKUouVyV3ZSHUkmKRRowK3O7g4IBALUXSPDfZsWyh5epezR5ZZFChhcAANbd9D3V69jtgrMtmQjXNmXQ3AsCTbXTTWsp0w6FTSYcCNTIyEhbAhshNwDfkb7udFufDDsrW7M04vuInl/wBVS+jsDyu4afEAqARaaTnY7z4etVpgkw35rEqY5F1KvoQG90ngAan9Hsaqz+8vaVluSLX3i58QPWiLWfskg43E9nRrSMQDyOu+lvhpuqZ4sbiGsGNs7alRfLqdDUhsNma5yAneY3K3PO3kKl4GAr2VQWJuSGvcneTf+PlQYY7UxJH/AJvE8wRLbf5UuLbWKUg/a8QbEGxkNjbgbC9jVbMvVM0d/wBGzJv4IxUfICmuuoNl0zxmJieKWDFYhcNiUVo7Sk5HIzZCWud3M7wwrNttTEnfi8Qf+J/CtFsDGR4rZ8uCnYKU7cTMdwJuLfsvfyesYxKEoxBZSVJU3BINrqeIO+gusBjMSxP/AIydQq52Ocmy5lXRbam7DTTxqXtDH4+E9rFYoxkkIxcqH0B+HVTY7ifXfWehxuQ35ggg3sVO8Gpe1+ljSxLDYCNXEgFwzZwpW5YAaWJ4etPLXjP0rEYt5DeV3c83ZnPqTTRqo/Knd86eOMbkB33vRk0EAY24XJ8TWtw0aMYYmlRCEVkILCRZGOuUBctiQRqw18KykfujXePn31vGJR4ZERJGeJCimNLJ2cxlkmIuihWGl9/gb0WeHmMjmMMqANOC+XtMVAF4yNxBdQSd5BtoKb2DtiCOJosydWrzIls3uNAUbOWAuzPkPEa0+0EGVr5WKXGGUOVHWxZnkDm43G3jmF/dF89IrOb5cqhevdTEqdWGcBlIyjcFY66kEE7qDC7RWwXuzD0tWrdxe9r3yn7zWflwEkuUqtwCc2oA1tcXYgVPmmZRr1YtwMgYnuGS/wA6CwWa3AcNbcqblkuR4fQACqJtqPfd6W+utNNtBzuBHeWv9AKg0ObvpLSqN7fO1UiYkn3iP3b/AOYmn4p0G/Me64Uf4Rf50FiZk8fItSRi1AJUaDeRYAcrnhvG+nNn9IVg1jghve4Z061geamQnL5Wq5PtJxJBUlcpFiuUWI5EbjQVuyYJsU+TCxNKw35ASF5ZmtlXzIrW4f2YbQcDM8EV+DMWI/cBHzrP7N6cth79RFFFmtm6tFjzZd18o1tc+tWae0/Ed1FXcfsYkf8ATY/TiI4j9S4+leQ43AtBNLDILPE7RsP7SMRfw0vXpS+1KfkKxfS3aH2uc4gKA7ACQD4iosG8bAA+Aoitw7fz869S6K4Y42JFjdRe6OpG55AFZtN5YZzc8XA1y6eTxParbZ20WiN0fLffqPmDofOqPYumKRYGCTIwzsCiDccxFs3ld378zcxV57ONjdTs2EOO1IDMdLfpDdQfBMgryTYeDkxsqs93jUi44MBrkUDQA8bd/GvZcLtDEG10A8iKgujhxUeaIUhJ5OIFDu3GgiSpTOSpTim8tQSBFS1hp21dBoFxx+PrT6x/zeo/2gCmZtsIu81R5r7dOjrZY8bEDZQIZ7cFzZonPcGJB/aWvE5hX1BtHpTDkZHQurAqylcwZSLEEHQgivEOlPR+HrC2CWVUP+zkAYL+w9727jc99BiIzbh8r2pxZmHxHyJ+VTZdkSj4TTBwLjep9Ko1Xs/2NLtCdooz1SKmaWUhJQu/IArr7xPC40BPCpXTToHicGwK58UjKPziRsSGucwdEvkG4i54+VVOyekuJwsXVYc9Wt8xyqt2Y/EzEXJrs/SrGNvnf1t9KDOGORr9hyByVjb8KUMMPjNjyP8AGrKba87e9LIfFm/Goj4lzvJPnQMDKA2inluvbdpTKKtjc2ItYWJzXOvGwtUhpDTflQKQKDa7a/8ApISPMsbUtiAdNe/cfMelM3NAvQTY2uOPPdz/AI3rddF5lxGGED+9EQwXMAXRWzqbneFa4IPAr5efxtU/BzFGDIxVgbgg2IPcRuNB6FF0ce4hkvJbMAgUqWMqMJWkN+wGZ99+AG+1I6ayrhsP1ClWmmszlfhQi1xyuOwv9ktyUmsHTzGmIRmYZQLC6R3A5C4t8qrE2TiMUSyKzs5uXJLEk8Sd5NBlp5LsbbhoKbsa3uD9meKfeAvjV3hPZI59+S3gKDycIaUIzXt+F9kkI99nPyq4wvs0wi70v4m9B89LCTwNSodmSt7sbHwU19J4Xodhk92JfQVZRbHiXco9BUHzZhuiWKf3YW89KtsL7OMY29Qvia+hlwijgKdWEcqDwvC+yec+/Io8BernCeyFfjlY+AtXroUV29B5xhvZRhh72ZvE1ZwezbBLvhB8bmtnmpJagzcXQPAj+jQnxRW+oqywvRzCx/o8PCv7MSD6CrHNXM9B1IVAsAB4C1dIFIL0ktQKc0w9KJpJoGytJy07auWqB21cy0V2g51Y5Vw4VDvApV66DVDD7KiO9RUd+jsJ+GrENSg9BSP0RgPw1Gk6CwHhWmD13PQY+T2dYc8KjP7MsOeArdZ67noPPn9l0HIUy3sri5CvSM9dz0HmR9lEf9mk/wDdHGeI9K9Pz0Z6DzNfY9BxY+VSIvY/hB72Y/3rV6IXpJegxUPsp2eN8RPi7/jU+D2ebPTdhoz+0M3+a9aMvSS9BBw3RzCx+5BEvhGo+6py4dBuApJkrnWUDwUcq7pUfPXM9BJzVzPUfPRmoH89Geo+auZqCRnrhkpjNXM1A+XpOemr1y9QO565npq9F6BzNXM1IvRegVmovSL0XoFXovSb0UHb0Xrl65egeFFFFAV0VyigUKKKKBQrtFFUdortFAUUUUHaDRRQcpJoooOGkGiig4a5RRUBXDXaKBJrldooCiiigK5RRQFcFdooOUUUUBXKKKANcoooOiiiigKTRRQ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2" y="956769"/>
            <a:ext cx="1789783" cy="9176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14800" y="635053"/>
            <a:ext cx="4210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2. </a:t>
            </a:r>
            <a:r>
              <a:rPr lang="en-US" sz="4800" b="1" dirty="0" err="1" smtClean="0"/>
              <a:t>Quería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tener</a:t>
            </a:r>
            <a:r>
              <a:rPr lang="en-US" sz="4800" b="1" dirty="0" smtClean="0"/>
              <a:t> </a:t>
            </a:r>
            <a:r>
              <a:rPr lang="en-US" sz="4800" dirty="0" smtClean="0"/>
              <a:t>un mustang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39233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78310"/>
            <a:ext cx="4838700" cy="31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9516495" flipH="1" flipV="1">
            <a:off x="3233488" y="2697490"/>
            <a:ext cx="511369" cy="21488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77831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20. Se </a:t>
            </a:r>
            <a:r>
              <a:rPr lang="en-US" sz="4800" b="1" dirty="0" err="1" smtClean="0"/>
              <a:t>subieron</a:t>
            </a:r>
            <a:r>
              <a:rPr lang="es-PR" sz="4800" dirty="0"/>
              <a:t> </a:t>
            </a:r>
            <a:r>
              <a:rPr lang="es-PR" sz="4800" dirty="0" smtClean="0"/>
              <a:t>al </a:t>
            </a:r>
            <a:r>
              <a:rPr lang="es-PR" sz="4800" dirty="0" smtClean="0"/>
              <a:t>avión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9276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053" name="Picture 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43050"/>
            <a:ext cx="462885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21. Ganaron </a:t>
            </a:r>
            <a:r>
              <a:rPr lang="es-PR" b="1" dirty="0" smtClean="0"/>
              <a:t>la </a:t>
            </a:r>
            <a:r>
              <a:rPr lang="es-PR" b="1" dirty="0" smtClean="0"/>
              <a:t>lotería </a:t>
            </a:r>
            <a:endParaRPr lang="es-PR" b="1" dirty="0"/>
          </a:p>
        </p:txBody>
      </p:sp>
      <p:pic>
        <p:nvPicPr>
          <p:cNvPr id="2053" name="Picture 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62885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196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22. Se </a:t>
            </a:r>
            <a:r>
              <a:rPr lang="es-PR" b="1" dirty="0" smtClean="0"/>
              <a:t>despidieron de </a:t>
            </a:r>
            <a:endParaRPr lang="es-PR" b="1" dirty="0"/>
          </a:p>
        </p:txBody>
      </p:sp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196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5400"/>
            <a:ext cx="3810000" cy="26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438400"/>
            <a:ext cx="357495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23. Los </a:t>
            </a:r>
            <a:r>
              <a:rPr lang="en-US" b="1" dirty="0" err="1" smtClean="0"/>
              <a:t>animales</a:t>
            </a:r>
            <a:r>
              <a:rPr lang="en-US" b="1" dirty="0" smtClean="0"/>
              <a:t> </a:t>
            </a:r>
            <a:r>
              <a:rPr lang="en-US" b="1" dirty="0" err="1" smtClean="0"/>
              <a:t>cenaron</a:t>
            </a:r>
            <a:endParaRPr lang="es-PR" b="1" dirty="0"/>
          </a:p>
        </p:txBody>
      </p:sp>
      <p:pic>
        <p:nvPicPr>
          <p:cNvPr id="2049" name="Picture 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5400"/>
            <a:ext cx="3810000" cy="26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40005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0005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438400"/>
            <a:ext cx="357495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067175" cy="2706520"/>
          </a:xfrm>
        </p:spPr>
      </p:pic>
    </p:spTree>
    <p:extLst>
      <p:ext uri="{BB962C8B-B14F-4D97-AF65-F5344CB8AC3E}">
        <p14:creationId xmlns:p14="http://schemas.microsoft.com/office/powerpoint/2010/main" val="1083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24. Vinieron </a:t>
            </a:r>
            <a:r>
              <a:rPr lang="es-PR" b="1" dirty="0" smtClean="0"/>
              <a:t>por limo</a:t>
            </a:r>
            <a:endParaRPr lang="es-PR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4143375" cy="2757228"/>
          </a:xfrm>
        </p:spPr>
      </p:pic>
    </p:spTree>
    <p:extLst>
      <p:ext uri="{BB962C8B-B14F-4D97-AF65-F5344CB8AC3E}">
        <p14:creationId xmlns:p14="http://schemas.microsoft.com/office/powerpoint/2010/main" val="41282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0" y="638175"/>
            <a:ext cx="41607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7028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809625"/>
            <a:ext cx="37258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ircular Arrow 15"/>
          <p:cNvSpPr/>
          <p:nvPr/>
        </p:nvSpPr>
        <p:spPr>
          <a:xfrm>
            <a:off x="3352800" y="838200"/>
            <a:ext cx="977900" cy="9779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95325"/>
            <a:ext cx="41607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27028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11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25. </a:t>
            </a:r>
            <a:r>
              <a:rPr lang="en-US" sz="4000" b="1" dirty="0" err="1" smtClean="0"/>
              <a:t>Tenían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ganas</a:t>
            </a:r>
            <a:r>
              <a:rPr lang="en-US" sz="4000" b="1" dirty="0" smtClean="0"/>
              <a:t> de comer pasta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156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"/>
            <a:ext cx="3333750" cy="50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"/>
            <a:ext cx="3333750" cy="50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425" y="137159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26. </a:t>
            </a:r>
            <a:r>
              <a:rPr lang="en-US" sz="3600" b="1" dirty="0" err="1" smtClean="0"/>
              <a:t>Yo</a:t>
            </a:r>
            <a:r>
              <a:rPr lang="en-US" sz="3600" b="1" dirty="0" smtClean="0"/>
              <a:t> </a:t>
            </a:r>
            <a:r>
              <a:rPr lang="en-US" sz="3600" b="1" dirty="0" smtClean="0"/>
              <a:t>no </a:t>
            </a:r>
            <a:r>
              <a:rPr lang="en-US" sz="3600" b="1" dirty="0" err="1" smtClean="0"/>
              <a:t>pude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encontrarla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287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"/>
            <a:ext cx="49646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425"/>
            <a:ext cx="4278892" cy="30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045718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27. ¿</a:t>
            </a:r>
            <a:r>
              <a:rPr lang="en-US" sz="4800" b="1" dirty="0" err="1" smtClean="0"/>
              <a:t>Te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molesta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973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572000" cy="30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7407"/>
            <a:ext cx="4572000" cy="30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396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28. Se </a:t>
            </a:r>
            <a:r>
              <a:rPr lang="en-US" sz="4800" b="1" dirty="0" err="1" smtClean="0"/>
              <a:t>pelean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801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3565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09800" y="1883410"/>
            <a:ext cx="664845" cy="688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PR" sz="28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¿ ?</a:t>
            </a:r>
            <a:endParaRPr lang="es-P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3565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09800" y="1883410"/>
            <a:ext cx="664845" cy="688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PR" sz="28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¿ ?</a:t>
            </a:r>
            <a:endParaRPr lang="es-P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4191000"/>
            <a:ext cx="444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29. He </a:t>
            </a:r>
            <a:r>
              <a:rPr lang="en-US" sz="4800" b="1" dirty="0" err="1" smtClean="0"/>
              <a:t>perdido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129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70" y="914400"/>
            <a:ext cx="614741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ircular Arrow 21"/>
          <p:cNvSpPr/>
          <p:nvPr/>
        </p:nvSpPr>
        <p:spPr>
          <a:xfrm>
            <a:off x="509270" y="895350"/>
            <a:ext cx="977900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5842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888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33" y="457200"/>
            <a:ext cx="37258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ircular Arrow 15"/>
          <p:cNvSpPr/>
          <p:nvPr/>
        </p:nvSpPr>
        <p:spPr>
          <a:xfrm>
            <a:off x="3841750" y="755650"/>
            <a:ext cx="977900" cy="9779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5" y="22098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3. </a:t>
            </a:r>
            <a:r>
              <a:rPr lang="en-US" sz="4800" b="1" dirty="0" err="1" smtClean="0"/>
              <a:t>Fue</a:t>
            </a:r>
            <a:r>
              <a:rPr lang="en-US" sz="4800" b="1" dirty="0" smtClean="0"/>
              <a:t> </a:t>
            </a:r>
            <a:r>
              <a:rPr lang="en-US" sz="4800" b="1" dirty="0" smtClean="0"/>
              <a:t>a la </a:t>
            </a:r>
            <a:r>
              <a:rPr lang="en-US" sz="4800" b="1" dirty="0" err="1" smtClean="0"/>
              <a:t>tienda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33627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2623"/>
            <a:ext cx="614741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ircular Arrow 21"/>
          <p:cNvSpPr/>
          <p:nvPr/>
        </p:nvSpPr>
        <p:spPr>
          <a:xfrm>
            <a:off x="509270" y="895350"/>
            <a:ext cx="977900" cy="977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5842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R"/>
          </a:p>
        </p:txBody>
      </p:sp>
      <p:sp>
        <p:nvSpPr>
          <p:cNvPr id="19" name="TextBox 18"/>
          <p:cNvSpPr txBox="1"/>
          <p:nvPr/>
        </p:nvSpPr>
        <p:spPr>
          <a:xfrm>
            <a:off x="2438400" y="434932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30</a:t>
            </a:r>
            <a:r>
              <a:rPr lang="en-US" sz="4800" b="1" dirty="0" smtClean="0"/>
              <a:t>. </a:t>
            </a:r>
            <a:r>
              <a:rPr lang="en-US" sz="4800" b="1" dirty="0" smtClean="0"/>
              <a:t>Lo </a:t>
            </a:r>
            <a:r>
              <a:rPr lang="en-US" sz="4800" b="1" dirty="0" err="1" smtClean="0"/>
              <a:t>devuelvo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797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4982"/>
            <a:ext cx="3657600" cy="4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0005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4000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40005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40005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000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0005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000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301"/>
            <a:ext cx="3657600" cy="4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8650" y="198480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31. Lo </a:t>
            </a:r>
            <a:r>
              <a:rPr lang="en-US" sz="4800" b="1" dirty="0" err="1" smtClean="0"/>
              <a:t>guardarías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4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/>
              <a:t>Verbos</a:t>
            </a:r>
            <a:r>
              <a:rPr lang="en-US" sz="4000" dirty="0"/>
              <a:t> del </a:t>
            </a:r>
            <a:r>
              <a:rPr lang="en-US" sz="4000" dirty="0" err="1" smtClean="0"/>
              <a:t>Zapato</a:t>
            </a:r>
            <a:r>
              <a:rPr lang="en-US" sz="4000" dirty="0" smtClean="0"/>
              <a:t> 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Ejemplo</a:t>
            </a:r>
            <a:r>
              <a:rPr lang="es-ES" sz="2400" dirty="0"/>
              <a:t>:  </a:t>
            </a:r>
            <a:r>
              <a:rPr lang="es-ES" sz="2400" u="sng" dirty="0" smtClean="0"/>
              <a:t>volar / o-</a:t>
            </a:r>
            <a:r>
              <a:rPr lang="es-ES" sz="2400" u="sng" dirty="0" err="1" smtClean="0"/>
              <a:t>ue</a:t>
            </a:r>
            <a:r>
              <a:rPr lang="es-ES" sz="2400" u="sng" dirty="0" smtClean="0"/>
              <a:t> / Ud. =  </a:t>
            </a:r>
            <a:r>
              <a:rPr lang="es-ES" sz="2400" b="1" i="1" u="sng" dirty="0" smtClean="0">
                <a:solidFill>
                  <a:srgbClr val="FF0000"/>
                </a:solidFill>
              </a:rPr>
              <a:t>Ud. Vuela / </a:t>
            </a:r>
            <a:r>
              <a:rPr lang="es-ES" sz="2400" b="1" i="1" u="sng" dirty="0" err="1" smtClean="0">
                <a:solidFill>
                  <a:srgbClr val="FF0000"/>
                </a:solidFill>
              </a:rPr>
              <a:t>You</a:t>
            </a:r>
            <a:r>
              <a:rPr lang="es-ES" sz="2400" b="1" i="1" u="sng" dirty="0" smtClean="0">
                <a:solidFill>
                  <a:srgbClr val="FF0000"/>
                </a:solidFill>
              </a:rPr>
              <a:t> </a:t>
            </a:r>
            <a:r>
              <a:rPr lang="es-ES" sz="2400" b="1" i="1" u="sng" dirty="0" err="1" smtClean="0">
                <a:solidFill>
                  <a:srgbClr val="FF0000"/>
                </a:solidFill>
              </a:rPr>
              <a:t>fly</a:t>
            </a:r>
            <a:r>
              <a:rPr lang="es-ES" sz="2400" b="1" i="1" u="sng" dirty="0" smtClean="0">
                <a:solidFill>
                  <a:srgbClr val="FF0000"/>
                </a:solidFill>
              </a:rPr>
              <a:t> </a:t>
            </a:r>
            <a:r>
              <a:rPr lang="es-ES" sz="1800" b="1" i="1" u="sng" dirty="0" smtClean="0">
                <a:solidFill>
                  <a:srgbClr val="FF0000"/>
                </a:solidFill>
              </a:rPr>
              <a:t>(formal)</a:t>
            </a:r>
            <a:endParaRPr lang="es-ES" sz="18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571500" indent="-457200">
              <a:buFont typeface="+mj-lt"/>
              <a:buAutoNum type="arabicPeriod"/>
            </a:pPr>
            <a:r>
              <a:rPr lang="es-ES" sz="2100" dirty="0" smtClean="0"/>
              <a:t>Entender/ e-</a:t>
            </a:r>
            <a:r>
              <a:rPr lang="es-ES" sz="2100" dirty="0" err="1" smtClean="0"/>
              <a:t>ie</a:t>
            </a:r>
            <a:r>
              <a:rPr lang="es-ES" sz="2100" dirty="0" smtClean="0"/>
              <a:t> / tu =_______________/  __________________</a:t>
            </a:r>
            <a:endParaRPr lang="en-US" sz="2100" dirty="0"/>
          </a:p>
          <a:p>
            <a:pPr marL="571500" indent="-457200">
              <a:buFont typeface="+mj-lt"/>
              <a:buAutoNum type="arabicPeriod"/>
            </a:pPr>
            <a:r>
              <a:rPr lang="es-ES" sz="2100" dirty="0" smtClean="0"/>
              <a:t>Competir/ e-i / yo = ______________ / ________________</a:t>
            </a:r>
          </a:p>
          <a:p>
            <a:pPr marL="571500" indent="-457200">
              <a:buFont typeface="+mj-lt"/>
              <a:buAutoNum type="arabicPeriod"/>
            </a:pPr>
            <a:r>
              <a:rPr lang="es-ES" sz="2100" dirty="0" smtClean="0"/>
              <a:t>Recordar / o-</a:t>
            </a:r>
            <a:r>
              <a:rPr lang="es-ES" sz="2100" dirty="0" err="1" smtClean="0"/>
              <a:t>ue</a:t>
            </a:r>
            <a:r>
              <a:rPr lang="es-ES" sz="2100" dirty="0" smtClean="0"/>
              <a:t> / ella =_____________/ _______________</a:t>
            </a:r>
            <a:endParaRPr lang="en-US" sz="2100" dirty="0"/>
          </a:p>
          <a:p>
            <a:pPr marL="571500" indent="-457200">
              <a:buFont typeface="+mj-lt"/>
              <a:buAutoNum type="arabicPeriod"/>
            </a:pPr>
            <a:r>
              <a:rPr lang="es-ES" sz="2100" dirty="0" smtClean="0"/>
              <a:t>Conseguir / e-i / Uds. = _______________/________________</a:t>
            </a:r>
            <a:endParaRPr lang="en-US" sz="2100" dirty="0"/>
          </a:p>
          <a:p>
            <a:pPr marL="571500" indent="-457200">
              <a:buFont typeface="+mj-lt"/>
              <a:buAutoNum type="arabicPeriod"/>
            </a:pPr>
            <a:r>
              <a:rPr lang="es-ES" sz="2100" dirty="0" smtClean="0"/>
              <a:t>Perder / e-</a:t>
            </a:r>
            <a:r>
              <a:rPr lang="es-ES" sz="2100" dirty="0" err="1" smtClean="0"/>
              <a:t>ie</a:t>
            </a:r>
            <a:r>
              <a:rPr lang="es-ES" sz="2100" dirty="0" smtClean="0"/>
              <a:t> / ellos = ________________/________________</a:t>
            </a:r>
            <a:endParaRPr lang="en-US" sz="2100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8038" y="2569907"/>
            <a:ext cx="514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entiendes</a:t>
            </a:r>
            <a:r>
              <a:rPr lang="en-US" sz="2400" b="1" dirty="0" smtClean="0">
                <a:solidFill>
                  <a:srgbClr val="FF0000"/>
                </a:solidFill>
              </a:rPr>
              <a:t>             you understand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988" y="2897153"/>
            <a:ext cx="514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</a:rPr>
              <a:t>ompito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I compete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1" y="3327621"/>
            <a:ext cx="514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recuerda</a:t>
            </a:r>
            <a:r>
              <a:rPr lang="en-US" sz="2400" b="1" dirty="0" smtClean="0">
                <a:solidFill>
                  <a:srgbClr val="FF0000"/>
                </a:solidFill>
              </a:rPr>
              <a:t>          she remembers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724637"/>
            <a:ext cx="530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Uds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consiguen</a:t>
            </a:r>
            <a:r>
              <a:rPr lang="en-US" sz="2400" b="1" dirty="0" smtClean="0">
                <a:solidFill>
                  <a:srgbClr val="FF0000"/>
                </a:solidFill>
              </a:rPr>
              <a:t>     You all (f) get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099209"/>
            <a:ext cx="514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</a:rPr>
              <a:t>pierden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they lose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7" descr="C:\Users\rradtke\AppData\Local\Microsoft\Windows\Temporary Internet Files\Content.IE5\MQE0DN1E\MC9004404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2418">
            <a:off x="446322" y="186841"/>
            <a:ext cx="1450902" cy="12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rradtke\AppData\Local\Microsoft\Windows\Temporary Internet Files\Content.IE5\MQE0DN1E\MC9004402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92" y="304800"/>
            <a:ext cx="1219200" cy="104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7" b="11458"/>
          <a:stretch/>
        </p:blipFill>
        <p:spPr>
          <a:xfrm>
            <a:off x="1114425" y="694372"/>
            <a:ext cx="4051300" cy="26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5"/>
            <a:ext cx="2924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7525"/>
            <a:ext cx="2438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025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2743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0"/>
            <a:ext cx="3019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8950"/>
            <a:ext cx="2647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620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65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-400050" y="865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1067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-40005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954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2000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P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400050" y="2207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400050" y="2366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s-P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7" b="11458"/>
          <a:stretch/>
        </p:blipFill>
        <p:spPr>
          <a:xfrm>
            <a:off x="1114425" y="694372"/>
            <a:ext cx="4051300" cy="26117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9200" y="533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4. Le </a:t>
            </a:r>
            <a:r>
              <a:rPr lang="en-US" sz="4800" b="1" dirty="0" err="1" smtClean="0"/>
              <a:t>dio</a:t>
            </a:r>
            <a:r>
              <a:rPr lang="en-US" sz="4800" b="1" dirty="0" smtClean="0"/>
              <a:t> </a:t>
            </a:r>
            <a:endParaRPr lang="es-PR" sz="4800" dirty="0"/>
          </a:p>
        </p:txBody>
      </p:sp>
    </p:spTree>
    <p:extLst>
      <p:ext uri="{BB962C8B-B14F-4D97-AF65-F5344CB8AC3E}">
        <p14:creationId xmlns:p14="http://schemas.microsoft.com/office/powerpoint/2010/main" val="39804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3962400" cy="2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472</Words>
  <Application>Microsoft Office PowerPoint</Application>
  <PresentationFormat>On-screen Show (4:3)</PresentationFormat>
  <Paragraphs>310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21. Ganaron la lotería </vt:lpstr>
      <vt:lpstr>PowerPoint Presentation</vt:lpstr>
      <vt:lpstr>22. Se despidieron de </vt:lpstr>
      <vt:lpstr>PowerPoint Presentation</vt:lpstr>
      <vt:lpstr>23. Los animales cenaron</vt:lpstr>
      <vt:lpstr>PowerPoint Presentation</vt:lpstr>
      <vt:lpstr>24. Vinieron por limo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del Zapato #2</vt:lpstr>
    </vt:vector>
  </TitlesOfParts>
  <Company>Rockford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empezar</dc:title>
  <dc:creator>Kelly Gardner</dc:creator>
  <cp:lastModifiedBy>Radtke, Rachelle</cp:lastModifiedBy>
  <cp:revision>131</cp:revision>
  <cp:lastPrinted>2014-09-24T18:38:07Z</cp:lastPrinted>
  <dcterms:created xsi:type="dcterms:W3CDTF">2010-09-29T14:17:32Z</dcterms:created>
  <dcterms:modified xsi:type="dcterms:W3CDTF">2014-11-04T18:01:17Z</dcterms:modified>
</cp:coreProperties>
</file>